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17.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86" r:id="rId5"/>
    <p:sldMasterId id="2147483702" r:id="rId6"/>
    <p:sldMasterId id="2147483704" r:id="rId7"/>
    <p:sldMasterId id="2147483723" r:id="rId8"/>
  </p:sldMasterIdLst>
  <p:notesMasterIdLst>
    <p:notesMasterId r:id="rId51"/>
  </p:notesMasterIdLst>
  <p:handoutMasterIdLst>
    <p:handoutMasterId r:id="rId52"/>
  </p:handoutMasterIdLst>
  <p:sldIdLst>
    <p:sldId id="325" r:id="rId9"/>
    <p:sldId id="961" r:id="rId10"/>
    <p:sldId id="963" r:id="rId11"/>
    <p:sldId id="964" r:id="rId12"/>
    <p:sldId id="965" r:id="rId13"/>
    <p:sldId id="966" r:id="rId14"/>
    <p:sldId id="1010" r:id="rId15"/>
    <p:sldId id="991" r:id="rId16"/>
    <p:sldId id="1011" r:id="rId17"/>
    <p:sldId id="1024" r:id="rId18"/>
    <p:sldId id="1013" r:id="rId19"/>
    <p:sldId id="979" r:id="rId20"/>
    <p:sldId id="1036" r:id="rId21"/>
    <p:sldId id="1015" r:id="rId22"/>
    <p:sldId id="1045" r:id="rId23"/>
    <p:sldId id="1046" r:id="rId24"/>
    <p:sldId id="1006" r:id="rId25"/>
    <p:sldId id="286" r:id="rId26"/>
    <p:sldId id="1049" r:id="rId27"/>
    <p:sldId id="1083" r:id="rId28"/>
    <p:sldId id="1058" r:id="rId29"/>
    <p:sldId id="1070" r:id="rId30"/>
    <p:sldId id="1084" r:id="rId31"/>
    <p:sldId id="1085" r:id="rId32"/>
    <p:sldId id="1060" r:id="rId33"/>
    <p:sldId id="1061" r:id="rId34"/>
    <p:sldId id="1076" r:id="rId35"/>
    <p:sldId id="1074" r:id="rId36"/>
    <p:sldId id="1073" r:id="rId37"/>
    <p:sldId id="1075" r:id="rId38"/>
    <p:sldId id="1077" r:id="rId39"/>
    <p:sldId id="1078" r:id="rId40"/>
    <p:sldId id="1079" r:id="rId41"/>
    <p:sldId id="1080" r:id="rId42"/>
    <p:sldId id="1081" r:id="rId43"/>
    <p:sldId id="1082" r:id="rId44"/>
    <p:sldId id="1050" r:id="rId45"/>
    <p:sldId id="1052" r:id="rId46"/>
    <p:sldId id="1054" r:id="rId47"/>
    <p:sldId id="1053" r:id="rId48"/>
    <p:sldId id="1055" r:id="rId49"/>
    <p:sldId id="1065" r:id="rId50"/>
  </p:sldIdLst>
  <p:sldSz cx="9144000" cy="5143500" type="screen16x9"/>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89586E-9AE2-4E89-BEBE-488BC1574881}">
          <p14:sldIdLst>
            <p14:sldId id="325"/>
            <p14:sldId id="961"/>
            <p14:sldId id="963"/>
            <p14:sldId id="964"/>
            <p14:sldId id="965"/>
            <p14:sldId id="966"/>
            <p14:sldId id="1010"/>
            <p14:sldId id="991"/>
            <p14:sldId id="1011"/>
            <p14:sldId id="1024"/>
            <p14:sldId id="1013"/>
            <p14:sldId id="979"/>
            <p14:sldId id="1036"/>
            <p14:sldId id="1015"/>
            <p14:sldId id="1045"/>
            <p14:sldId id="1046"/>
            <p14:sldId id="1006"/>
            <p14:sldId id="286"/>
            <p14:sldId id="1049"/>
            <p14:sldId id="1083"/>
            <p14:sldId id="1058"/>
            <p14:sldId id="1070"/>
            <p14:sldId id="1084"/>
            <p14:sldId id="1085"/>
            <p14:sldId id="1060"/>
            <p14:sldId id="1061"/>
            <p14:sldId id="1076"/>
            <p14:sldId id="1074"/>
            <p14:sldId id="1073"/>
            <p14:sldId id="1075"/>
            <p14:sldId id="1077"/>
            <p14:sldId id="1078"/>
            <p14:sldId id="1079"/>
            <p14:sldId id="1080"/>
            <p14:sldId id="1081"/>
            <p14:sldId id="1082"/>
            <p14:sldId id="1050"/>
            <p14:sldId id="1052"/>
            <p14:sldId id="1054"/>
            <p14:sldId id="1053"/>
            <p14:sldId id="1055"/>
            <p14:sldId id="1065"/>
          </p14:sldIdLst>
        </p14:section>
        <p14:section name="APPENDIX" id="{19907E42-BDD1-4BFF-A82E-69C24E010B9F}">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BD9D51"/>
    <a:srgbClr val="73DAB2"/>
    <a:srgbClr val="ACB387"/>
    <a:srgbClr val="D8D06C"/>
    <a:srgbClr val="20ECC5"/>
    <a:srgbClr val="9E2225"/>
    <a:srgbClr val="DA4900"/>
    <a:srgbClr val="C7C5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32" autoAdjust="0"/>
    <p:restoredTop sz="79929" autoAdjust="0"/>
  </p:normalViewPr>
  <p:slideViewPr>
    <p:cSldViewPr snapToGrid="0" snapToObjects="1">
      <p:cViewPr varScale="1">
        <p:scale>
          <a:sx n="78" d="100"/>
          <a:sy n="78" d="100"/>
        </p:scale>
        <p:origin x="1014" y="84"/>
      </p:cViewPr>
      <p:guideLst>
        <p:guide orient="horz" pos="1620"/>
        <p:guide pos="2880"/>
      </p:guideLst>
    </p:cSldViewPr>
  </p:slideViewPr>
  <p:notesTextViewPr>
    <p:cViewPr>
      <p:scale>
        <a:sx n="100" d="100"/>
        <a:sy n="100" d="100"/>
      </p:scale>
      <p:origin x="0" y="0"/>
    </p:cViewPr>
  </p:notesTextViewPr>
  <p:sorterViewPr>
    <p:cViewPr>
      <p:scale>
        <a:sx n="65" d="100"/>
        <a:sy n="65" d="100"/>
      </p:scale>
      <p:origin x="0" y="-16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Limardo" userId="c580e99b-407e-4ce2-9088-2a1ca026f1f0" providerId="ADAL" clId="{6A757929-6077-4D92-B10D-A95622A18039}"/>
    <pc:docChg chg="undo redo custSel addSld delSld modSld sldOrd modSection">
      <pc:chgData name="Fabio Limardo" userId="c580e99b-407e-4ce2-9088-2a1ca026f1f0" providerId="ADAL" clId="{6A757929-6077-4D92-B10D-A95622A18039}" dt="2023-12-04T21:25:49.953" v="6479" actId="2696"/>
      <pc:docMkLst>
        <pc:docMk/>
      </pc:docMkLst>
      <pc:sldChg chg="delSp modSp add del setBg">
        <pc:chgData name="Fabio Limardo" userId="c580e99b-407e-4ce2-9088-2a1ca026f1f0" providerId="ADAL" clId="{6A757929-6077-4D92-B10D-A95622A18039}" dt="2023-11-28T14:49:49.836" v="2857" actId="478"/>
        <pc:sldMkLst>
          <pc:docMk/>
          <pc:sldMk cId="3343032611" sldId="286"/>
        </pc:sldMkLst>
        <pc:spChg chg="mod">
          <ac:chgData name="Fabio Limardo" userId="c580e99b-407e-4ce2-9088-2a1ca026f1f0" providerId="ADAL" clId="{6A757929-6077-4D92-B10D-A95622A18039}" dt="2023-11-28T14:49:47.470" v="2856" actId="20577"/>
          <ac:spMkLst>
            <pc:docMk/>
            <pc:sldMk cId="3343032611" sldId="286"/>
            <ac:spMk id="11" creationId="{00000000-0000-0000-0000-000000000000}"/>
          </ac:spMkLst>
        </pc:spChg>
        <pc:picChg chg="del">
          <ac:chgData name="Fabio Limardo" userId="c580e99b-407e-4ce2-9088-2a1ca026f1f0" providerId="ADAL" clId="{6A757929-6077-4D92-B10D-A95622A18039}" dt="2023-11-28T14:49:49.836" v="2857" actId="478"/>
          <ac:picMkLst>
            <pc:docMk/>
            <pc:sldMk cId="3343032611" sldId="286"/>
            <ac:picMk id="12" creationId="{BED92B91-5E1C-446D-A2FB-13A886DFE0E7}"/>
          </ac:picMkLst>
        </pc:picChg>
      </pc:sldChg>
      <pc:sldChg chg="add">
        <pc:chgData name="Fabio Limardo" userId="c580e99b-407e-4ce2-9088-2a1ca026f1f0" providerId="ADAL" clId="{6A757929-6077-4D92-B10D-A95622A18039}" dt="2023-11-27T22:52:40.220" v="2836"/>
        <pc:sldMkLst>
          <pc:docMk/>
          <pc:sldMk cId="707510191" sldId="324"/>
        </pc:sldMkLst>
      </pc:sldChg>
      <pc:sldChg chg="add del modNotesTx">
        <pc:chgData name="Fabio Limardo" userId="c580e99b-407e-4ce2-9088-2a1ca026f1f0" providerId="ADAL" clId="{6A757929-6077-4D92-B10D-A95622A18039}" dt="2023-12-04T10:03:53.494" v="5767" actId="20577"/>
        <pc:sldMkLst>
          <pc:docMk/>
          <pc:sldMk cId="2181421608" sldId="325"/>
        </pc:sldMkLst>
      </pc:sldChg>
      <pc:sldChg chg="add">
        <pc:chgData name="Fabio Limardo" userId="c580e99b-407e-4ce2-9088-2a1ca026f1f0" providerId="ADAL" clId="{6A757929-6077-4D92-B10D-A95622A18039}" dt="2023-11-27T22:52:40.220" v="2836"/>
        <pc:sldMkLst>
          <pc:docMk/>
          <pc:sldMk cId="782322406" sldId="326"/>
        </pc:sldMkLst>
      </pc:sldChg>
      <pc:sldChg chg="modSp add ord">
        <pc:chgData name="Fabio Limardo" userId="c580e99b-407e-4ce2-9088-2a1ca026f1f0" providerId="ADAL" clId="{6A757929-6077-4D92-B10D-A95622A18039}" dt="2023-11-30T17:41:10.240" v="3402" actId="6549"/>
        <pc:sldMkLst>
          <pc:docMk/>
          <pc:sldMk cId="3968329929" sldId="333"/>
        </pc:sldMkLst>
        <pc:spChg chg="mod">
          <ac:chgData name="Fabio Limardo" userId="c580e99b-407e-4ce2-9088-2a1ca026f1f0" providerId="ADAL" clId="{6A757929-6077-4D92-B10D-A95622A18039}" dt="2023-11-30T17:41:10.240" v="3402" actId="6549"/>
          <ac:spMkLst>
            <pc:docMk/>
            <pc:sldMk cId="3968329929" sldId="333"/>
            <ac:spMk id="4" creationId="{00000000-0000-0000-0000-000000000000}"/>
          </ac:spMkLst>
        </pc:spChg>
      </pc:sldChg>
      <pc:sldChg chg="addSp delSp modSp add">
        <pc:chgData name="Fabio Limardo" userId="c580e99b-407e-4ce2-9088-2a1ca026f1f0" providerId="ADAL" clId="{6A757929-6077-4D92-B10D-A95622A18039}" dt="2023-11-27T23:06:17.860" v="2840" actId="478"/>
        <pc:sldMkLst>
          <pc:docMk/>
          <pc:sldMk cId="401306004" sldId="347"/>
        </pc:sldMkLst>
        <pc:spChg chg="del">
          <ac:chgData name="Fabio Limardo" userId="c580e99b-407e-4ce2-9088-2a1ca026f1f0" providerId="ADAL" clId="{6A757929-6077-4D92-B10D-A95622A18039}" dt="2023-11-27T23:06:17.860" v="2840" actId="478"/>
          <ac:spMkLst>
            <pc:docMk/>
            <pc:sldMk cId="401306004" sldId="347"/>
            <ac:spMk id="3" creationId="{230BABD1-119E-469D-AF9E-8558F626DB16}"/>
          </ac:spMkLst>
        </pc:spChg>
        <pc:spChg chg="add mod">
          <ac:chgData name="Fabio Limardo" userId="c580e99b-407e-4ce2-9088-2a1ca026f1f0" providerId="ADAL" clId="{6A757929-6077-4D92-B10D-A95622A18039}" dt="2023-11-27T23:06:17.860" v="2840" actId="478"/>
          <ac:spMkLst>
            <pc:docMk/>
            <pc:sldMk cId="401306004" sldId="347"/>
            <ac:spMk id="4" creationId="{2CEE2205-A2CE-479A-8C8E-EC5899D6ACFE}"/>
          </ac:spMkLst>
        </pc:spChg>
      </pc:sldChg>
      <pc:sldChg chg="addSp delSp modSp">
        <pc:chgData name="Fabio Limardo" userId="c580e99b-407e-4ce2-9088-2a1ca026f1f0" providerId="ADAL" clId="{6A757929-6077-4D92-B10D-A95622A18039}" dt="2023-12-01T10:35:07.346" v="4672" actId="1076"/>
        <pc:sldMkLst>
          <pc:docMk/>
          <pc:sldMk cId="796355760" sldId="351"/>
        </pc:sldMkLst>
        <pc:picChg chg="del">
          <ac:chgData name="Fabio Limardo" userId="c580e99b-407e-4ce2-9088-2a1ca026f1f0" providerId="ADAL" clId="{6A757929-6077-4D92-B10D-A95622A18039}" dt="2023-12-01T10:32:53.474" v="4667" actId="478"/>
          <ac:picMkLst>
            <pc:docMk/>
            <pc:sldMk cId="796355760" sldId="351"/>
            <ac:picMk id="3" creationId="{39C092C5-EC93-47EB-B43F-A4F464B56BE2}"/>
          </ac:picMkLst>
        </pc:picChg>
        <pc:picChg chg="add mod">
          <ac:chgData name="Fabio Limardo" userId="c580e99b-407e-4ce2-9088-2a1ca026f1f0" providerId="ADAL" clId="{6A757929-6077-4D92-B10D-A95622A18039}" dt="2023-12-01T10:35:07.346" v="4672" actId="1076"/>
          <ac:picMkLst>
            <pc:docMk/>
            <pc:sldMk cId="796355760" sldId="351"/>
            <ac:picMk id="4" creationId="{A588369C-D6DB-49ED-858A-D1D1DF2A1BFA}"/>
          </ac:picMkLst>
        </pc:picChg>
      </pc:sldChg>
      <pc:sldChg chg="modSp add">
        <pc:chgData name="Fabio Limardo" userId="c580e99b-407e-4ce2-9088-2a1ca026f1f0" providerId="ADAL" clId="{6A757929-6077-4D92-B10D-A95622A18039}" dt="2023-12-01T09:40:11.690" v="4545" actId="1076"/>
        <pc:sldMkLst>
          <pc:docMk/>
          <pc:sldMk cId="2386385475" sldId="353"/>
        </pc:sldMkLst>
        <pc:graphicFrameChg chg="mod">
          <ac:chgData name="Fabio Limardo" userId="c580e99b-407e-4ce2-9088-2a1ca026f1f0" providerId="ADAL" clId="{6A757929-6077-4D92-B10D-A95622A18039}" dt="2023-12-01T09:40:11.690" v="4545" actId="1076"/>
          <ac:graphicFrameMkLst>
            <pc:docMk/>
            <pc:sldMk cId="2386385475" sldId="353"/>
            <ac:graphicFrameMk id="6" creationId="{00000000-0000-0000-0000-000000000000}"/>
          </ac:graphicFrameMkLst>
        </pc:graphicFrameChg>
      </pc:sldChg>
      <pc:sldChg chg="add">
        <pc:chgData name="Fabio Limardo" userId="c580e99b-407e-4ce2-9088-2a1ca026f1f0" providerId="ADAL" clId="{6A757929-6077-4D92-B10D-A95622A18039}" dt="2023-11-27T22:52:40.220" v="2836"/>
        <pc:sldMkLst>
          <pc:docMk/>
          <pc:sldMk cId="1418869742" sldId="354"/>
        </pc:sldMkLst>
      </pc:sldChg>
      <pc:sldChg chg="add">
        <pc:chgData name="Fabio Limardo" userId="c580e99b-407e-4ce2-9088-2a1ca026f1f0" providerId="ADAL" clId="{6A757929-6077-4D92-B10D-A95622A18039}" dt="2023-11-27T22:52:40.220" v="2836"/>
        <pc:sldMkLst>
          <pc:docMk/>
          <pc:sldMk cId="1309511210" sldId="355"/>
        </pc:sldMkLst>
      </pc:sldChg>
      <pc:sldChg chg="add">
        <pc:chgData name="Fabio Limardo" userId="c580e99b-407e-4ce2-9088-2a1ca026f1f0" providerId="ADAL" clId="{6A757929-6077-4D92-B10D-A95622A18039}" dt="2023-11-27T22:52:40.220" v="2836"/>
        <pc:sldMkLst>
          <pc:docMk/>
          <pc:sldMk cId="3067045176" sldId="356"/>
        </pc:sldMkLst>
      </pc:sldChg>
      <pc:sldChg chg="add">
        <pc:chgData name="Fabio Limardo" userId="c580e99b-407e-4ce2-9088-2a1ca026f1f0" providerId="ADAL" clId="{6A757929-6077-4D92-B10D-A95622A18039}" dt="2023-11-27T22:52:40.220" v="2836"/>
        <pc:sldMkLst>
          <pc:docMk/>
          <pc:sldMk cId="3027381173" sldId="357"/>
        </pc:sldMkLst>
      </pc:sldChg>
      <pc:sldChg chg="add">
        <pc:chgData name="Fabio Limardo" userId="c580e99b-407e-4ce2-9088-2a1ca026f1f0" providerId="ADAL" clId="{6A757929-6077-4D92-B10D-A95622A18039}" dt="2023-11-27T22:52:40.220" v="2836"/>
        <pc:sldMkLst>
          <pc:docMk/>
          <pc:sldMk cId="2096477423" sldId="358"/>
        </pc:sldMkLst>
      </pc:sldChg>
      <pc:sldChg chg="add">
        <pc:chgData name="Fabio Limardo" userId="c580e99b-407e-4ce2-9088-2a1ca026f1f0" providerId="ADAL" clId="{6A757929-6077-4D92-B10D-A95622A18039}" dt="2023-11-27T22:52:40.220" v="2836"/>
        <pc:sldMkLst>
          <pc:docMk/>
          <pc:sldMk cId="3654815418" sldId="359"/>
        </pc:sldMkLst>
      </pc:sldChg>
      <pc:sldChg chg="add">
        <pc:chgData name="Fabio Limardo" userId="c580e99b-407e-4ce2-9088-2a1ca026f1f0" providerId="ADAL" clId="{6A757929-6077-4D92-B10D-A95622A18039}" dt="2023-11-27T22:52:40.220" v="2836"/>
        <pc:sldMkLst>
          <pc:docMk/>
          <pc:sldMk cId="237788847" sldId="360"/>
        </pc:sldMkLst>
      </pc:sldChg>
      <pc:sldChg chg="add">
        <pc:chgData name="Fabio Limardo" userId="c580e99b-407e-4ce2-9088-2a1ca026f1f0" providerId="ADAL" clId="{6A757929-6077-4D92-B10D-A95622A18039}" dt="2023-11-27T22:52:40.220" v="2836"/>
        <pc:sldMkLst>
          <pc:docMk/>
          <pc:sldMk cId="3854223097" sldId="361"/>
        </pc:sldMkLst>
      </pc:sldChg>
      <pc:sldChg chg="add">
        <pc:chgData name="Fabio Limardo" userId="c580e99b-407e-4ce2-9088-2a1ca026f1f0" providerId="ADAL" clId="{6A757929-6077-4D92-B10D-A95622A18039}" dt="2023-11-27T22:52:40.220" v="2836"/>
        <pc:sldMkLst>
          <pc:docMk/>
          <pc:sldMk cId="1707873721" sldId="362"/>
        </pc:sldMkLst>
      </pc:sldChg>
      <pc:sldChg chg="add">
        <pc:chgData name="Fabio Limardo" userId="c580e99b-407e-4ce2-9088-2a1ca026f1f0" providerId="ADAL" clId="{6A757929-6077-4D92-B10D-A95622A18039}" dt="2023-11-27T22:52:40.220" v="2836"/>
        <pc:sldMkLst>
          <pc:docMk/>
          <pc:sldMk cId="1848339695" sldId="363"/>
        </pc:sldMkLst>
      </pc:sldChg>
      <pc:sldChg chg="add">
        <pc:chgData name="Fabio Limardo" userId="c580e99b-407e-4ce2-9088-2a1ca026f1f0" providerId="ADAL" clId="{6A757929-6077-4D92-B10D-A95622A18039}" dt="2023-11-27T22:52:40.220" v="2836"/>
        <pc:sldMkLst>
          <pc:docMk/>
          <pc:sldMk cId="476394654" sldId="364"/>
        </pc:sldMkLst>
      </pc:sldChg>
      <pc:sldChg chg="add">
        <pc:chgData name="Fabio Limardo" userId="c580e99b-407e-4ce2-9088-2a1ca026f1f0" providerId="ADAL" clId="{6A757929-6077-4D92-B10D-A95622A18039}" dt="2023-11-27T22:52:40.220" v="2836"/>
        <pc:sldMkLst>
          <pc:docMk/>
          <pc:sldMk cId="2571616091" sldId="365"/>
        </pc:sldMkLst>
      </pc:sldChg>
      <pc:sldChg chg="add">
        <pc:chgData name="Fabio Limardo" userId="c580e99b-407e-4ce2-9088-2a1ca026f1f0" providerId="ADAL" clId="{6A757929-6077-4D92-B10D-A95622A18039}" dt="2023-11-27T22:52:40.220" v="2836"/>
        <pc:sldMkLst>
          <pc:docMk/>
          <pc:sldMk cId="4032710349" sldId="366"/>
        </pc:sldMkLst>
      </pc:sldChg>
      <pc:sldChg chg="add">
        <pc:chgData name="Fabio Limardo" userId="c580e99b-407e-4ce2-9088-2a1ca026f1f0" providerId="ADAL" clId="{6A757929-6077-4D92-B10D-A95622A18039}" dt="2023-11-27T22:52:40.220" v="2836"/>
        <pc:sldMkLst>
          <pc:docMk/>
          <pc:sldMk cId="2925669738" sldId="367"/>
        </pc:sldMkLst>
      </pc:sldChg>
      <pc:sldChg chg="addSp delSp modSp add">
        <pc:chgData name="Fabio Limardo" userId="c580e99b-407e-4ce2-9088-2a1ca026f1f0" providerId="ADAL" clId="{6A757929-6077-4D92-B10D-A95622A18039}" dt="2023-12-01T15:40:59.278" v="4822"/>
        <pc:sldMkLst>
          <pc:docMk/>
          <pc:sldMk cId="1812989635" sldId="368"/>
        </pc:sldMkLst>
        <pc:picChg chg="add del mod">
          <ac:chgData name="Fabio Limardo" userId="c580e99b-407e-4ce2-9088-2a1ca026f1f0" providerId="ADAL" clId="{6A757929-6077-4D92-B10D-A95622A18039}" dt="2023-12-01T15:40:59.278" v="4822"/>
          <ac:picMkLst>
            <pc:docMk/>
            <pc:sldMk cId="1812989635" sldId="368"/>
            <ac:picMk id="6" creationId="{3ACBE7E6-44A7-47F5-92FB-1D0E8C0767D6}"/>
          </ac:picMkLst>
        </pc:picChg>
      </pc:sldChg>
      <pc:sldChg chg="add">
        <pc:chgData name="Fabio Limardo" userId="c580e99b-407e-4ce2-9088-2a1ca026f1f0" providerId="ADAL" clId="{6A757929-6077-4D92-B10D-A95622A18039}" dt="2023-11-27T22:52:40.220" v="2836"/>
        <pc:sldMkLst>
          <pc:docMk/>
          <pc:sldMk cId="333236600" sldId="369"/>
        </pc:sldMkLst>
      </pc:sldChg>
      <pc:sldChg chg="add">
        <pc:chgData name="Fabio Limardo" userId="c580e99b-407e-4ce2-9088-2a1ca026f1f0" providerId="ADAL" clId="{6A757929-6077-4D92-B10D-A95622A18039}" dt="2023-11-27T22:52:40.220" v="2836"/>
        <pc:sldMkLst>
          <pc:docMk/>
          <pc:sldMk cId="3210865492" sldId="370"/>
        </pc:sldMkLst>
      </pc:sldChg>
      <pc:sldChg chg="add">
        <pc:chgData name="Fabio Limardo" userId="c580e99b-407e-4ce2-9088-2a1ca026f1f0" providerId="ADAL" clId="{6A757929-6077-4D92-B10D-A95622A18039}" dt="2023-11-27T22:52:40.220" v="2836"/>
        <pc:sldMkLst>
          <pc:docMk/>
          <pc:sldMk cId="2534486484" sldId="371"/>
        </pc:sldMkLst>
      </pc:sldChg>
      <pc:sldChg chg="add">
        <pc:chgData name="Fabio Limardo" userId="c580e99b-407e-4ce2-9088-2a1ca026f1f0" providerId="ADAL" clId="{6A757929-6077-4D92-B10D-A95622A18039}" dt="2023-11-27T22:52:40.220" v="2836"/>
        <pc:sldMkLst>
          <pc:docMk/>
          <pc:sldMk cId="225006850" sldId="372"/>
        </pc:sldMkLst>
      </pc:sldChg>
      <pc:sldChg chg="add">
        <pc:chgData name="Fabio Limardo" userId="c580e99b-407e-4ce2-9088-2a1ca026f1f0" providerId="ADAL" clId="{6A757929-6077-4D92-B10D-A95622A18039}" dt="2023-11-27T22:52:40.220" v="2836"/>
        <pc:sldMkLst>
          <pc:docMk/>
          <pc:sldMk cId="1354464446" sldId="373"/>
        </pc:sldMkLst>
      </pc:sldChg>
      <pc:sldChg chg="addSp delSp modSp add">
        <pc:chgData name="Fabio Limardo" userId="c580e99b-407e-4ce2-9088-2a1ca026f1f0" providerId="ADAL" clId="{6A757929-6077-4D92-B10D-A95622A18039}" dt="2023-12-04T10:01:05.221" v="5694" actId="20577"/>
        <pc:sldMkLst>
          <pc:docMk/>
          <pc:sldMk cId="355984451" sldId="961"/>
        </pc:sldMkLst>
        <pc:spChg chg="del">
          <ac:chgData name="Fabio Limardo" userId="c580e99b-407e-4ce2-9088-2a1ca026f1f0" providerId="ADAL" clId="{6A757929-6077-4D92-B10D-A95622A18039}" dt="2023-11-27T09:52:46.082" v="9" actId="478"/>
          <ac:spMkLst>
            <pc:docMk/>
            <pc:sldMk cId="355984451" sldId="961"/>
            <ac:spMk id="13" creationId="{00000000-0000-0000-0000-000000000000}"/>
          </ac:spMkLst>
        </pc:spChg>
        <pc:spChg chg="mod">
          <ac:chgData name="Fabio Limardo" userId="c580e99b-407e-4ce2-9088-2a1ca026f1f0" providerId="ADAL" clId="{6A757929-6077-4D92-B10D-A95622A18039}" dt="2023-12-04T10:01:05.221" v="5694" actId="20577"/>
          <ac:spMkLst>
            <pc:docMk/>
            <pc:sldMk cId="355984451" sldId="961"/>
            <ac:spMk id="19" creationId="{00000000-0000-0000-0000-000000000000}"/>
          </ac:spMkLst>
        </pc:spChg>
        <pc:spChg chg="del mod">
          <ac:chgData name="Fabio Limardo" userId="c580e99b-407e-4ce2-9088-2a1ca026f1f0" providerId="ADAL" clId="{6A757929-6077-4D92-B10D-A95622A18039}" dt="2023-11-27T09:52:25.851" v="8" actId="478"/>
          <ac:spMkLst>
            <pc:docMk/>
            <pc:sldMk cId="355984451" sldId="961"/>
            <ac:spMk id="21" creationId="{00000000-0000-0000-0000-000000000000}"/>
          </ac:spMkLst>
        </pc:spChg>
        <pc:spChg chg="mod">
          <ac:chgData name="Fabio Limardo" userId="c580e99b-407e-4ce2-9088-2a1ca026f1f0" providerId="ADAL" clId="{6A757929-6077-4D92-B10D-A95622A18039}" dt="2023-11-27T09:55:03.377" v="69" actId="20577"/>
          <ac:spMkLst>
            <pc:docMk/>
            <pc:sldMk cId="355984451" sldId="961"/>
            <ac:spMk id="27" creationId="{00000000-0000-0000-0000-000000000000}"/>
          </ac:spMkLst>
        </pc:spChg>
        <pc:grpChg chg="mod">
          <ac:chgData name="Fabio Limardo" userId="c580e99b-407e-4ce2-9088-2a1ca026f1f0" providerId="ADAL" clId="{6A757929-6077-4D92-B10D-A95622A18039}" dt="2023-11-27T09:53:37.053" v="14" actId="1076"/>
          <ac:grpSpMkLst>
            <pc:docMk/>
            <pc:sldMk cId="355984451" sldId="961"/>
            <ac:grpSpMk id="9" creationId="{00000000-0000-0000-0000-000000000000}"/>
          </ac:grpSpMkLst>
        </pc:grpChg>
        <pc:grpChg chg="del">
          <ac:chgData name="Fabio Limardo" userId="c580e99b-407e-4ce2-9088-2a1ca026f1f0" providerId="ADAL" clId="{6A757929-6077-4D92-B10D-A95622A18039}" dt="2023-11-27T09:52:46.082" v="9" actId="478"/>
          <ac:grpSpMkLst>
            <pc:docMk/>
            <pc:sldMk cId="355984451" sldId="961"/>
            <ac:grpSpMk id="38" creationId="{00000000-0000-0000-0000-000000000000}"/>
          </ac:grpSpMkLst>
        </pc:grpChg>
        <pc:grpChg chg="del">
          <ac:chgData name="Fabio Limardo" userId="c580e99b-407e-4ce2-9088-2a1ca026f1f0" providerId="ADAL" clId="{6A757929-6077-4D92-B10D-A95622A18039}" dt="2023-11-27T09:52:46.082" v="9" actId="478"/>
          <ac:grpSpMkLst>
            <pc:docMk/>
            <pc:sldMk cId="355984451" sldId="961"/>
            <ac:grpSpMk id="41" creationId="{00000000-0000-0000-0000-000000000000}"/>
          </ac:grpSpMkLst>
        </pc:grpChg>
        <pc:picChg chg="mod modCrop">
          <ac:chgData name="Fabio Limardo" userId="c580e99b-407e-4ce2-9088-2a1ca026f1f0" providerId="ADAL" clId="{6A757929-6077-4D92-B10D-A95622A18039}" dt="2023-11-27T09:53:26.615" v="13" actId="732"/>
          <ac:picMkLst>
            <pc:docMk/>
            <pc:sldMk cId="355984451" sldId="961"/>
            <ac:picMk id="4" creationId="{00000000-0000-0000-0000-000000000000}"/>
          </ac:picMkLst>
        </pc:picChg>
        <pc:picChg chg="del mod">
          <ac:chgData name="Fabio Limardo" userId="c580e99b-407e-4ce2-9088-2a1ca026f1f0" providerId="ADAL" clId="{6A757929-6077-4D92-B10D-A95622A18039}" dt="2023-11-27T09:52:20.585" v="6" actId="478"/>
          <ac:picMkLst>
            <pc:docMk/>
            <pc:sldMk cId="355984451" sldId="961"/>
            <ac:picMk id="6" creationId="{00000000-0000-0000-0000-000000000000}"/>
          </ac:picMkLst>
        </pc:picChg>
        <pc:picChg chg="add mod">
          <ac:chgData name="Fabio Limardo" userId="c580e99b-407e-4ce2-9088-2a1ca026f1f0" providerId="ADAL" clId="{6A757929-6077-4D92-B10D-A95622A18039}" dt="2023-11-27T10:05:10.323" v="86" actId="1076"/>
          <ac:picMkLst>
            <pc:docMk/>
            <pc:sldMk cId="355984451" sldId="961"/>
            <ac:picMk id="7" creationId="{57633916-956F-494A-8EB4-36A0B4CCC305}"/>
          </ac:picMkLst>
        </pc:picChg>
        <pc:picChg chg="mod modCrop">
          <ac:chgData name="Fabio Limardo" userId="c580e99b-407e-4ce2-9088-2a1ca026f1f0" providerId="ADAL" clId="{6A757929-6077-4D92-B10D-A95622A18039}" dt="2023-11-27T09:53:16.224" v="11" actId="732"/>
          <ac:picMkLst>
            <pc:docMk/>
            <pc:sldMk cId="355984451" sldId="961"/>
            <ac:picMk id="10" creationId="{00000000-0000-0000-0000-000000000000}"/>
          </ac:picMkLst>
        </pc:picChg>
      </pc:sldChg>
      <pc:sldChg chg="del">
        <pc:chgData name="Fabio Limardo" userId="c580e99b-407e-4ce2-9088-2a1ca026f1f0" providerId="ADAL" clId="{6A757929-6077-4D92-B10D-A95622A18039}" dt="2023-11-27T10:20:31.556" v="87"/>
        <pc:sldMkLst>
          <pc:docMk/>
          <pc:sldMk cId="179512419" sldId="963"/>
        </pc:sldMkLst>
      </pc:sldChg>
      <pc:sldChg chg="del">
        <pc:chgData name="Fabio Limardo" userId="c580e99b-407e-4ce2-9088-2a1ca026f1f0" providerId="ADAL" clId="{6A757929-6077-4D92-B10D-A95622A18039}" dt="2023-11-27T10:20:31.556" v="87"/>
        <pc:sldMkLst>
          <pc:docMk/>
          <pc:sldMk cId="1519627724" sldId="964"/>
        </pc:sldMkLst>
      </pc:sldChg>
      <pc:sldChg chg="del">
        <pc:chgData name="Fabio Limardo" userId="c580e99b-407e-4ce2-9088-2a1ca026f1f0" providerId="ADAL" clId="{6A757929-6077-4D92-B10D-A95622A18039}" dt="2023-11-27T10:20:31.556" v="87"/>
        <pc:sldMkLst>
          <pc:docMk/>
          <pc:sldMk cId="49922492" sldId="965"/>
        </pc:sldMkLst>
      </pc:sldChg>
      <pc:sldChg chg="del">
        <pc:chgData name="Fabio Limardo" userId="c580e99b-407e-4ce2-9088-2a1ca026f1f0" providerId="ADAL" clId="{6A757929-6077-4D92-B10D-A95622A18039}" dt="2023-11-27T10:20:31.556" v="87"/>
        <pc:sldMkLst>
          <pc:docMk/>
          <pc:sldMk cId="1380027176" sldId="966"/>
        </pc:sldMkLst>
      </pc:sldChg>
      <pc:sldChg chg="del ord">
        <pc:chgData name="Fabio Limardo" userId="c580e99b-407e-4ce2-9088-2a1ca026f1f0" providerId="ADAL" clId="{6A757929-6077-4D92-B10D-A95622A18039}" dt="2023-11-27T11:39:25.274" v="119"/>
        <pc:sldMkLst>
          <pc:docMk/>
          <pc:sldMk cId="2175790515" sldId="974"/>
        </pc:sldMkLst>
      </pc:sldChg>
      <pc:sldChg chg="delSp del">
        <pc:chgData name="Fabio Limardo" userId="c580e99b-407e-4ce2-9088-2a1ca026f1f0" providerId="ADAL" clId="{6A757929-6077-4D92-B10D-A95622A18039}" dt="2023-11-27T10:41:13.163" v="104" actId="478"/>
        <pc:sldMkLst>
          <pc:docMk/>
          <pc:sldMk cId="2688452712" sldId="979"/>
        </pc:sldMkLst>
        <pc:picChg chg="del">
          <ac:chgData name="Fabio Limardo" userId="c580e99b-407e-4ce2-9088-2a1ca026f1f0" providerId="ADAL" clId="{6A757929-6077-4D92-B10D-A95622A18039}" dt="2023-11-27T10:41:13.163" v="104" actId="478"/>
          <ac:picMkLst>
            <pc:docMk/>
            <pc:sldMk cId="2688452712" sldId="979"/>
            <ac:picMk id="14" creationId="{00000000-0000-0000-0000-000000000000}"/>
          </ac:picMkLst>
        </pc:picChg>
      </pc:sldChg>
      <pc:sldChg chg="modSp del">
        <pc:chgData name="Fabio Limardo" userId="c580e99b-407e-4ce2-9088-2a1ca026f1f0" providerId="ADAL" clId="{6A757929-6077-4D92-B10D-A95622A18039}" dt="2023-11-27T10:22:26.585" v="100" actId="14100"/>
        <pc:sldMkLst>
          <pc:docMk/>
          <pc:sldMk cId="136010499" sldId="991"/>
        </pc:sldMkLst>
        <pc:spChg chg="mod">
          <ac:chgData name="Fabio Limardo" userId="c580e99b-407e-4ce2-9088-2a1ca026f1f0" providerId="ADAL" clId="{6A757929-6077-4D92-B10D-A95622A18039}" dt="2023-11-27T10:22:26.585" v="100" actId="14100"/>
          <ac:spMkLst>
            <pc:docMk/>
            <pc:sldMk cId="136010499" sldId="991"/>
            <ac:spMk id="97" creationId="{00000000-0000-0000-0000-000000000000}"/>
          </ac:spMkLst>
        </pc:spChg>
      </pc:sldChg>
      <pc:sldChg chg="modSp del modNotesTx">
        <pc:chgData name="Fabio Limardo" userId="c580e99b-407e-4ce2-9088-2a1ca026f1f0" providerId="ADAL" clId="{6A757929-6077-4D92-B10D-A95622A18039}" dt="2023-12-04T10:28:45.359" v="5768" actId="20577"/>
        <pc:sldMkLst>
          <pc:docMk/>
          <pc:sldMk cId="364003160" sldId="992"/>
        </pc:sldMkLst>
        <pc:spChg chg="mod">
          <ac:chgData name="Fabio Limardo" userId="c580e99b-407e-4ce2-9088-2a1ca026f1f0" providerId="ADAL" clId="{6A757929-6077-4D92-B10D-A95622A18039}" dt="2023-11-27T10:22:42.607" v="101" actId="14100"/>
          <ac:spMkLst>
            <pc:docMk/>
            <pc:sldMk cId="364003160" sldId="992"/>
            <ac:spMk id="97" creationId="{00000000-0000-0000-0000-000000000000}"/>
          </ac:spMkLst>
        </pc:spChg>
      </pc:sldChg>
      <pc:sldChg chg="delSp modSp add del setBg">
        <pc:chgData name="Fabio Limardo" userId="c580e99b-407e-4ce2-9088-2a1ca026f1f0" providerId="ADAL" clId="{6A757929-6077-4D92-B10D-A95622A18039}" dt="2023-11-28T14:49:56.595" v="2867" actId="478"/>
        <pc:sldMkLst>
          <pc:docMk/>
          <pc:sldMk cId="3991218787" sldId="1006"/>
        </pc:sldMkLst>
        <pc:spChg chg="mod">
          <ac:chgData name="Fabio Limardo" userId="c580e99b-407e-4ce2-9088-2a1ca026f1f0" providerId="ADAL" clId="{6A757929-6077-4D92-B10D-A95622A18039}" dt="2023-11-28T14:49:54.638" v="2866" actId="20577"/>
          <ac:spMkLst>
            <pc:docMk/>
            <pc:sldMk cId="3991218787" sldId="1006"/>
            <ac:spMk id="11" creationId="{00000000-0000-0000-0000-000000000000}"/>
          </ac:spMkLst>
        </pc:spChg>
        <pc:picChg chg="del">
          <ac:chgData name="Fabio Limardo" userId="c580e99b-407e-4ce2-9088-2a1ca026f1f0" providerId="ADAL" clId="{6A757929-6077-4D92-B10D-A95622A18039}" dt="2023-11-28T14:49:56.595" v="2867" actId="478"/>
          <ac:picMkLst>
            <pc:docMk/>
            <pc:sldMk cId="3991218787" sldId="1006"/>
            <ac:picMk id="22" creationId="{D672D716-F25A-4BE0-9410-D266E8F2CDE8}"/>
          </ac:picMkLst>
        </pc:picChg>
      </pc:sldChg>
      <pc:sldChg chg="delSp modSp del">
        <pc:chgData name="Fabio Limardo" userId="c580e99b-407e-4ce2-9088-2a1ca026f1f0" providerId="ADAL" clId="{6A757929-6077-4D92-B10D-A95622A18039}" dt="2023-11-27T10:22:09.914" v="99" actId="1076"/>
        <pc:sldMkLst>
          <pc:docMk/>
          <pc:sldMk cId="3224115803" sldId="1010"/>
        </pc:sldMkLst>
        <pc:spChg chg="mod">
          <ac:chgData name="Fabio Limardo" userId="c580e99b-407e-4ce2-9088-2a1ca026f1f0" providerId="ADAL" clId="{6A757929-6077-4D92-B10D-A95622A18039}" dt="2023-11-27T10:21:49.321" v="93" actId="1076"/>
          <ac:spMkLst>
            <pc:docMk/>
            <pc:sldMk cId="3224115803" sldId="1010"/>
            <ac:spMk id="2" creationId="{00000000-0000-0000-0000-000000000000}"/>
          </ac:spMkLst>
        </pc:spChg>
        <pc:spChg chg="mod ord">
          <ac:chgData name="Fabio Limardo" userId="c580e99b-407e-4ce2-9088-2a1ca026f1f0" providerId="ADAL" clId="{6A757929-6077-4D92-B10D-A95622A18039}" dt="2023-11-27T10:22:09.914" v="99" actId="1076"/>
          <ac:spMkLst>
            <pc:docMk/>
            <pc:sldMk cId="3224115803" sldId="1010"/>
            <ac:spMk id="76" creationId="{00000000-0000-0000-0000-000000000000}"/>
          </ac:spMkLst>
        </pc:spChg>
        <pc:spChg chg="del">
          <ac:chgData name="Fabio Limardo" userId="c580e99b-407e-4ce2-9088-2a1ca026f1f0" providerId="ADAL" clId="{6A757929-6077-4D92-B10D-A95622A18039}" dt="2023-11-27T10:21:35.465" v="89" actId="478"/>
          <ac:spMkLst>
            <pc:docMk/>
            <pc:sldMk cId="3224115803" sldId="1010"/>
            <ac:spMk id="83" creationId="{BB4A5C79-4420-4968-A601-4307E96604A5}"/>
          </ac:spMkLst>
        </pc:spChg>
        <pc:picChg chg="ord">
          <ac:chgData name="Fabio Limardo" userId="c580e99b-407e-4ce2-9088-2a1ca026f1f0" providerId="ADAL" clId="{6A757929-6077-4D92-B10D-A95622A18039}" dt="2023-11-27T10:22:07.668" v="97" actId="167"/>
          <ac:picMkLst>
            <pc:docMk/>
            <pc:sldMk cId="3224115803" sldId="1010"/>
            <ac:picMk id="13" creationId="{9D0CD6C8-CA24-4CBC-A993-54C598135EAC}"/>
          </ac:picMkLst>
        </pc:picChg>
        <pc:picChg chg="del">
          <ac:chgData name="Fabio Limardo" userId="c580e99b-407e-4ce2-9088-2a1ca026f1f0" providerId="ADAL" clId="{6A757929-6077-4D92-B10D-A95622A18039}" dt="2023-11-27T10:21:37.536" v="90" actId="478"/>
          <ac:picMkLst>
            <pc:docMk/>
            <pc:sldMk cId="3224115803" sldId="1010"/>
            <ac:picMk id="79" creationId="{00000000-0000-0000-0000-000000000000}"/>
          </ac:picMkLst>
        </pc:picChg>
      </pc:sldChg>
      <pc:sldChg chg="del">
        <pc:chgData name="Fabio Limardo" userId="c580e99b-407e-4ce2-9088-2a1ca026f1f0" providerId="ADAL" clId="{6A757929-6077-4D92-B10D-A95622A18039}" dt="2023-11-27T10:20:31.556" v="87"/>
        <pc:sldMkLst>
          <pc:docMk/>
          <pc:sldMk cId="980982156" sldId="1011"/>
        </pc:sldMkLst>
      </pc:sldChg>
      <pc:sldChg chg="delSp del">
        <pc:chgData name="Fabio Limardo" userId="c580e99b-407e-4ce2-9088-2a1ca026f1f0" providerId="ADAL" clId="{6A757929-6077-4D92-B10D-A95622A18039}" dt="2023-11-27T10:41:09.672" v="103" actId="478"/>
        <pc:sldMkLst>
          <pc:docMk/>
          <pc:sldMk cId="454999223" sldId="1013"/>
        </pc:sldMkLst>
        <pc:picChg chg="del">
          <ac:chgData name="Fabio Limardo" userId="c580e99b-407e-4ce2-9088-2a1ca026f1f0" providerId="ADAL" clId="{6A757929-6077-4D92-B10D-A95622A18039}" dt="2023-11-27T10:41:09.672" v="103" actId="478"/>
          <ac:picMkLst>
            <pc:docMk/>
            <pc:sldMk cId="454999223" sldId="1013"/>
            <ac:picMk id="14" creationId="{00000000-0000-0000-0000-000000000000}"/>
          </ac:picMkLst>
        </pc:picChg>
      </pc:sldChg>
      <pc:sldChg chg="del">
        <pc:chgData name="Fabio Limardo" userId="c580e99b-407e-4ce2-9088-2a1ca026f1f0" providerId="ADAL" clId="{6A757929-6077-4D92-B10D-A95622A18039}" dt="2023-11-27T10:20:31.556" v="87"/>
        <pc:sldMkLst>
          <pc:docMk/>
          <pc:sldMk cId="760294384" sldId="1015"/>
        </pc:sldMkLst>
      </pc:sldChg>
      <pc:sldChg chg="del">
        <pc:chgData name="Fabio Limardo" userId="c580e99b-407e-4ce2-9088-2a1ca026f1f0" providerId="ADAL" clId="{6A757929-6077-4D92-B10D-A95622A18039}" dt="2023-11-27T10:20:31.556" v="87"/>
        <pc:sldMkLst>
          <pc:docMk/>
          <pc:sldMk cId="2874763793" sldId="1024"/>
        </pc:sldMkLst>
      </pc:sldChg>
      <pc:sldChg chg="del">
        <pc:chgData name="Fabio Limardo" userId="c580e99b-407e-4ce2-9088-2a1ca026f1f0" providerId="ADAL" clId="{6A757929-6077-4D92-B10D-A95622A18039}" dt="2023-11-27T10:20:31.556" v="87"/>
        <pc:sldMkLst>
          <pc:docMk/>
          <pc:sldMk cId="858602660" sldId="1036"/>
        </pc:sldMkLst>
      </pc:sldChg>
      <pc:sldChg chg="addSp delSp modSp add ord">
        <pc:chgData name="Fabio Limardo" userId="c580e99b-407e-4ce2-9088-2a1ca026f1f0" providerId="ADAL" clId="{6A757929-6077-4D92-B10D-A95622A18039}" dt="2023-12-01T16:46:36.994" v="4997" actId="1036"/>
        <pc:sldMkLst>
          <pc:docMk/>
          <pc:sldMk cId="2770063672" sldId="1045"/>
        </pc:sldMkLst>
        <pc:spChg chg="del mod">
          <ac:chgData name="Fabio Limardo" userId="c580e99b-407e-4ce2-9088-2a1ca026f1f0" providerId="ADAL" clId="{6A757929-6077-4D92-B10D-A95622A18039}" dt="2023-11-27T12:07:00.777" v="169" actId="478"/>
          <ac:spMkLst>
            <pc:docMk/>
            <pc:sldMk cId="2770063672" sldId="1045"/>
            <ac:spMk id="2" creationId="{064AB09B-2133-4753-BE25-6DAE389CD036}"/>
          </ac:spMkLst>
        </pc:spChg>
        <pc:spChg chg="del">
          <ac:chgData name="Fabio Limardo" userId="c580e99b-407e-4ce2-9088-2a1ca026f1f0" providerId="ADAL" clId="{6A757929-6077-4D92-B10D-A95622A18039}" dt="2023-11-27T12:06:57.564" v="168" actId="478"/>
          <ac:spMkLst>
            <pc:docMk/>
            <pc:sldMk cId="2770063672" sldId="1045"/>
            <ac:spMk id="3" creationId="{EF0DD5EB-7000-43F3-8B1F-C079770F0051}"/>
          </ac:spMkLst>
        </pc:spChg>
        <pc:spChg chg="add del mod ord">
          <ac:chgData name="Fabio Limardo" userId="c580e99b-407e-4ce2-9088-2a1ca026f1f0" providerId="ADAL" clId="{6A757929-6077-4D92-B10D-A95622A18039}" dt="2023-12-01T16:46:36.994" v="4997" actId="1036"/>
          <ac:spMkLst>
            <pc:docMk/>
            <pc:sldMk cId="2770063672" sldId="1045"/>
            <ac:spMk id="6" creationId="{38647660-00FA-4170-AF26-C8591CE96F0F}"/>
          </ac:spMkLst>
        </pc:spChg>
        <pc:spChg chg="add del mod">
          <ac:chgData name="Fabio Limardo" userId="c580e99b-407e-4ce2-9088-2a1ca026f1f0" providerId="ADAL" clId="{6A757929-6077-4D92-B10D-A95622A18039}" dt="2023-11-27T12:08:44.518" v="172" actId="478"/>
          <ac:spMkLst>
            <pc:docMk/>
            <pc:sldMk cId="2770063672" sldId="1045"/>
            <ac:spMk id="8" creationId="{D930746E-1952-4276-B7F2-B83F47A713D2}"/>
          </ac:spMkLst>
        </pc:spChg>
        <pc:spChg chg="add mod">
          <ac:chgData name="Fabio Limardo" userId="c580e99b-407e-4ce2-9088-2a1ca026f1f0" providerId="ADAL" clId="{6A757929-6077-4D92-B10D-A95622A18039}" dt="2023-11-27T13:56:50.172" v="326" actId="1076"/>
          <ac:spMkLst>
            <pc:docMk/>
            <pc:sldMk cId="2770063672" sldId="1045"/>
            <ac:spMk id="9" creationId="{36E85637-6064-4C4B-BC88-FD23017236F8}"/>
          </ac:spMkLst>
        </pc:spChg>
        <pc:spChg chg="add del mod">
          <ac:chgData name="Fabio Limardo" userId="c580e99b-407e-4ce2-9088-2a1ca026f1f0" providerId="ADAL" clId="{6A757929-6077-4D92-B10D-A95622A18039}" dt="2023-11-30T22:00:04.019" v="4050"/>
          <ac:spMkLst>
            <pc:docMk/>
            <pc:sldMk cId="2770063672" sldId="1045"/>
            <ac:spMk id="10" creationId="{CEA8C594-9B54-4BE7-89F4-03D77B1DE13F}"/>
          </ac:spMkLst>
        </pc:spChg>
        <pc:picChg chg="add mod ord modCrop">
          <ac:chgData name="Fabio Limardo" userId="c580e99b-407e-4ce2-9088-2a1ca026f1f0" providerId="ADAL" clId="{6A757929-6077-4D92-B10D-A95622A18039}" dt="2023-11-27T12:06:52.867" v="167" actId="171"/>
          <ac:picMkLst>
            <pc:docMk/>
            <pc:sldMk cId="2770063672" sldId="1045"/>
            <ac:picMk id="5" creationId="{60E25D3B-00E7-4CD6-9270-279DD700DC11}"/>
          </ac:picMkLst>
        </pc:picChg>
      </pc:sldChg>
      <pc:sldChg chg="addSp delSp modSp add">
        <pc:chgData name="Fabio Limardo" userId="c580e99b-407e-4ce2-9088-2a1ca026f1f0" providerId="ADAL" clId="{6A757929-6077-4D92-B10D-A95622A18039}" dt="2023-11-27T20:22:44.688" v="1973" actId="14100"/>
        <pc:sldMkLst>
          <pc:docMk/>
          <pc:sldMk cId="605766736" sldId="1046"/>
        </pc:sldMkLst>
        <pc:spChg chg="del">
          <ac:chgData name="Fabio Limardo" userId="c580e99b-407e-4ce2-9088-2a1ca026f1f0" providerId="ADAL" clId="{6A757929-6077-4D92-B10D-A95622A18039}" dt="2023-11-27T13:09:06.865" v="268" actId="478"/>
          <ac:spMkLst>
            <pc:docMk/>
            <pc:sldMk cId="605766736" sldId="1046"/>
            <ac:spMk id="2" creationId="{A9120F7B-B093-4C23-BDAB-ED29D93EDC44}"/>
          </ac:spMkLst>
        </pc:spChg>
        <pc:spChg chg="del">
          <ac:chgData name="Fabio Limardo" userId="c580e99b-407e-4ce2-9088-2a1ca026f1f0" providerId="ADAL" clId="{6A757929-6077-4D92-B10D-A95622A18039}" dt="2023-11-27T13:09:06.865" v="268" actId="478"/>
          <ac:spMkLst>
            <pc:docMk/>
            <pc:sldMk cId="605766736" sldId="1046"/>
            <ac:spMk id="3" creationId="{E69B3A87-DB44-4547-9CC4-D24658DDB843}"/>
          </ac:spMkLst>
        </pc:spChg>
        <pc:spChg chg="add del">
          <ac:chgData name="Fabio Limardo" userId="c580e99b-407e-4ce2-9088-2a1ca026f1f0" providerId="ADAL" clId="{6A757929-6077-4D92-B10D-A95622A18039}" dt="2023-11-27T13:09:42.605" v="280"/>
          <ac:spMkLst>
            <pc:docMk/>
            <pc:sldMk cId="605766736" sldId="1046"/>
            <ac:spMk id="6" creationId="{E6C6D9A6-CF90-494F-9945-B3EEA2E6A3BF}"/>
          </ac:spMkLst>
        </pc:spChg>
        <pc:spChg chg="add del">
          <ac:chgData name="Fabio Limardo" userId="c580e99b-407e-4ce2-9088-2a1ca026f1f0" providerId="ADAL" clId="{6A757929-6077-4D92-B10D-A95622A18039}" dt="2023-11-27T13:09:42.605" v="280"/>
          <ac:spMkLst>
            <pc:docMk/>
            <pc:sldMk cId="605766736" sldId="1046"/>
            <ac:spMk id="7" creationId="{6CAC5236-12CB-4C95-BD82-E9A6E654C3E9}"/>
          </ac:spMkLst>
        </pc:spChg>
        <pc:spChg chg="add del">
          <ac:chgData name="Fabio Limardo" userId="c580e99b-407e-4ce2-9088-2a1ca026f1f0" providerId="ADAL" clId="{6A757929-6077-4D92-B10D-A95622A18039}" dt="2023-11-27T13:09:42.605" v="280"/>
          <ac:spMkLst>
            <pc:docMk/>
            <pc:sldMk cId="605766736" sldId="1046"/>
            <ac:spMk id="8" creationId="{B76CBC7E-6472-4CD6-AC3B-0EEC32CF5BBB}"/>
          </ac:spMkLst>
        </pc:spChg>
        <pc:spChg chg="add del">
          <ac:chgData name="Fabio Limardo" userId="c580e99b-407e-4ce2-9088-2a1ca026f1f0" providerId="ADAL" clId="{6A757929-6077-4D92-B10D-A95622A18039}" dt="2023-11-27T13:09:42.605" v="280"/>
          <ac:spMkLst>
            <pc:docMk/>
            <pc:sldMk cId="605766736" sldId="1046"/>
            <ac:spMk id="9" creationId="{92CB7090-4287-463E-AA7D-B36E7DC36F78}"/>
          </ac:spMkLst>
        </pc:spChg>
        <pc:spChg chg="add del">
          <ac:chgData name="Fabio Limardo" userId="c580e99b-407e-4ce2-9088-2a1ca026f1f0" providerId="ADAL" clId="{6A757929-6077-4D92-B10D-A95622A18039}" dt="2023-11-27T13:09:42.605" v="280"/>
          <ac:spMkLst>
            <pc:docMk/>
            <pc:sldMk cId="605766736" sldId="1046"/>
            <ac:spMk id="10" creationId="{89806DE5-6206-4A43-8BA5-7AE439FA79F6}"/>
          </ac:spMkLst>
        </pc:spChg>
        <pc:spChg chg="add del">
          <ac:chgData name="Fabio Limardo" userId="c580e99b-407e-4ce2-9088-2a1ca026f1f0" providerId="ADAL" clId="{6A757929-6077-4D92-B10D-A95622A18039}" dt="2023-11-27T13:09:42.605" v="280"/>
          <ac:spMkLst>
            <pc:docMk/>
            <pc:sldMk cId="605766736" sldId="1046"/>
            <ac:spMk id="12" creationId="{63A6FC05-0012-469A-93F3-3546D35C5721}"/>
          </ac:spMkLst>
        </pc:spChg>
        <pc:spChg chg="add del">
          <ac:chgData name="Fabio Limardo" userId="c580e99b-407e-4ce2-9088-2a1ca026f1f0" providerId="ADAL" clId="{6A757929-6077-4D92-B10D-A95622A18039}" dt="2023-11-27T13:09:42.605" v="280"/>
          <ac:spMkLst>
            <pc:docMk/>
            <pc:sldMk cId="605766736" sldId="1046"/>
            <ac:spMk id="13" creationId="{C418D410-368E-4706-B1E2-616234F85DA1}"/>
          </ac:spMkLst>
        </pc:spChg>
        <pc:spChg chg="add del">
          <ac:chgData name="Fabio Limardo" userId="c580e99b-407e-4ce2-9088-2a1ca026f1f0" providerId="ADAL" clId="{6A757929-6077-4D92-B10D-A95622A18039}" dt="2023-11-27T13:09:42.605" v="280"/>
          <ac:spMkLst>
            <pc:docMk/>
            <pc:sldMk cId="605766736" sldId="1046"/>
            <ac:spMk id="14" creationId="{55753D06-14AE-4DC6-9CC4-41C37E502662}"/>
          </ac:spMkLst>
        </pc:spChg>
        <pc:spChg chg="add del">
          <ac:chgData name="Fabio Limardo" userId="c580e99b-407e-4ce2-9088-2a1ca026f1f0" providerId="ADAL" clId="{6A757929-6077-4D92-B10D-A95622A18039}" dt="2023-11-27T13:09:42.605" v="280"/>
          <ac:spMkLst>
            <pc:docMk/>
            <pc:sldMk cId="605766736" sldId="1046"/>
            <ac:spMk id="15" creationId="{3FA90095-0442-41F3-B11F-5893FB3ADDE1}"/>
          </ac:spMkLst>
        </pc:spChg>
        <pc:spChg chg="add del">
          <ac:chgData name="Fabio Limardo" userId="c580e99b-407e-4ce2-9088-2a1ca026f1f0" providerId="ADAL" clId="{6A757929-6077-4D92-B10D-A95622A18039}" dt="2023-11-27T13:09:42.605" v="280"/>
          <ac:spMkLst>
            <pc:docMk/>
            <pc:sldMk cId="605766736" sldId="1046"/>
            <ac:spMk id="16" creationId="{FC1E2822-A255-4D76-B3F9-66D3EE9C8B36}"/>
          </ac:spMkLst>
        </pc:spChg>
        <pc:spChg chg="add del">
          <ac:chgData name="Fabio Limardo" userId="c580e99b-407e-4ce2-9088-2a1ca026f1f0" providerId="ADAL" clId="{6A757929-6077-4D92-B10D-A95622A18039}" dt="2023-11-27T13:09:42.605" v="280"/>
          <ac:spMkLst>
            <pc:docMk/>
            <pc:sldMk cId="605766736" sldId="1046"/>
            <ac:spMk id="17" creationId="{9C74CED0-089A-412E-BDC6-90430C9E99FF}"/>
          </ac:spMkLst>
        </pc:spChg>
        <pc:spChg chg="add del">
          <ac:chgData name="Fabio Limardo" userId="c580e99b-407e-4ce2-9088-2a1ca026f1f0" providerId="ADAL" clId="{6A757929-6077-4D92-B10D-A95622A18039}" dt="2023-11-27T13:09:42.605" v="280"/>
          <ac:spMkLst>
            <pc:docMk/>
            <pc:sldMk cId="605766736" sldId="1046"/>
            <ac:spMk id="18" creationId="{6F931D7E-9CFE-49DA-9174-202F5073F41A}"/>
          </ac:spMkLst>
        </pc:spChg>
        <pc:spChg chg="add del">
          <ac:chgData name="Fabio Limardo" userId="c580e99b-407e-4ce2-9088-2a1ca026f1f0" providerId="ADAL" clId="{6A757929-6077-4D92-B10D-A95622A18039}" dt="2023-11-27T13:09:42.605" v="280"/>
          <ac:spMkLst>
            <pc:docMk/>
            <pc:sldMk cId="605766736" sldId="1046"/>
            <ac:spMk id="19" creationId="{708F3152-4A72-477A-9D88-B74946F56B9D}"/>
          </ac:spMkLst>
        </pc:spChg>
        <pc:spChg chg="add del">
          <ac:chgData name="Fabio Limardo" userId="c580e99b-407e-4ce2-9088-2a1ca026f1f0" providerId="ADAL" clId="{6A757929-6077-4D92-B10D-A95622A18039}" dt="2023-11-27T13:09:42.605" v="280"/>
          <ac:spMkLst>
            <pc:docMk/>
            <pc:sldMk cId="605766736" sldId="1046"/>
            <ac:spMk id="21" creationId="{163460BA-658E-48EF-B127-12CD63DAD14B}"/>
          </ac:spMkLst>
        </pc:spChg>
        <pc:spChg chg="add del">
          <ac:chgData name="Fabio Limardo" userId="c580e99b-407e-4ce2-9088-2a1ca026f1f0" providerId="ADAL" clId="{6A757929-6077-4D92-B10D-A95622A18039}" dt="2023-11-27T13:09:42.605" v="280"/>
          <ac:spMkLst>
            <pc:docMk/>
            <pc:sldMk cId="605766736" sldId="1046"/>
            <ac:spMk id="22" creationId="{CD7BE0B1-518D-4B39-AA26-DE7B927D9D0C}"/>
          </ac:spMkLst>
        </pc:spChg>
        <pc:spChg chg="add del">
          <ac:chgData name="Fabio Limardo" userId="c580e99b-407e-4ce2-9088-2a1ca026f1f0" providerId="ADAL" clId="{6A757929-6077-4D92-B10D-A95622A18039}" dt="2023-11-27T13:09:42.605" v="280"/>
          <ac:spMkLst>
            <pc:docMk/>
            <pc:sldMk cId="605766736" sldId="1046"/>
            <ac:spMk id="23" creationId="{7E51B0A4-1194-4DEB-8FD0-965C7FD4DC39}"/>
          </ac:spMkLst>
        </pc:spChg>
        <pc:spChg chg="add del">
          <ac:chgData name="Fabio Limardo" userId="c580e99b-407e-4ce2-9088-2a1ca026f1f0" providerId="ADAL" clId="{6A757929-6077-4D92-B10D-A95622A18039}" dt="2023-11-27T13:09:42.605" v="280"/>
          <ac:spMkLst>
            <pc:docMk/>
            <pc:sldMk cId="605766736" sldId="1046"/>
            <ac:spMk id="24" creationId="{CD7F73C7-2332-4B0A-805C-B710E51AB11A}"/>
          </ac:spMkLst>
        </pc:spChg>
        <pc:spChg chg="add del">
          <ac:chgData name="Fabio Limardo" userId="c580e99b-407e-4ce2-9088-2a1ca026f1f0" providerId="ADAL" clId="{6A757929-6077-4D92-B10D-A95622A18039}" dt="2023-11-27T13:09:42.605" v="280"/>
          <ac:spMkLst>
            <pc:docMk/>
            <pc:sldMk cId="605766736" sldId="1046"/>
            <ac:spMk id="25" creationId="{D5D57634-7FE9-47BA-AB72-763F8C8C1468}"/>
          </ac:spMkLst>
        </pc:spChg>
        <pc:spChg chg="add del">
          <ac:chgData name="Fabio Limardo" userId="c580e99b-407e-4ce2-9088-2a1ca026f1f0" providerId="ADAL" clId="{6A757929-6077-4D92-B10D-A95622A18039}" dt="2023-11-27T13:09:42.605" v="280"/>
          <ac:spMkLst>
            <pc:docMk/>
            <pc:sldMk cId="605766736" sldId="1046"/>
            <ac:spMk id="27" creationId="{D9D5EC0F-8C46-4FD6-883D-966C699AD6BF}"/>
          </ac:spMkLst>
        </pc:spChg>
        <pc:spChg chg="add del">
          <ac:chgData name="Fabio Limardo" userId="c580e99b-407e-4ce2-9088-2a1ca026f1f0" providerId="ADAL" clId="{6A757929-6077-4D92-B10D-A95622A18039}" dt="2023-11-27T13:09:42.605" v="280"/>
          <ac:spMkLst>
            <pc:docMk/>
            <pc:sldMk cId="605766736" sldId="1046"/>
            <ac:spMk id="28" creationId="{8611373C-6802-440C-9428-D8D5B1BDB062}"/>
          </ac:spMkLst>
        </pc:spChg>
        <pc:spChg chg="add mod ord">
          <ac:chgData name="Fabio Limardo" userId="c580e99b-407e-4ce2-9088-2a1ca026f1f0" providerId="ADAL" clId="{6A757929-6077-4D92-B10D-A95622A18039}" dt="2023-11-27T13:20:18.824" v="302" actId="167"/>
          <ac:spMkLst>
            <pc:docMk/>
            <pc:sldMk cId="605766736" sldId="1046"/>
            <ac:spMk id="30" creationId="{B9BE693B-AED6-4ECB-8C68-F5AD02BA73B0}"/>
          </ac:spMkLst>
        </pc:spChg>
        <pc:spChg chg="add del mod ord">
          <ac:chgData name="Fabio Limardo" userId="c580e99b-407e-4ce2-9088-2a1ca026f1f0" providerId="ADAL" clId="{6A757929-6077-4D92-B10D-A95622A18039}" dt="2023-11-27T13:20:10.647" v="300" actId="478"/>
          <ac:spMkLst>
            <pc:docMk/>
            <pc:sldMk cId="605766736" sldId="1046"/>
            <ac:spMk id="31" creationId="{E6FA2102-9BFB-4C3A-930B-7D2A46854C7C}"/>
          </ac:spMkLst>
        </pc:spChg>
        <pc:spChg chg="add mod">
          <ac:chgData name="Fabio Limardo" userId="c580e99b-407e-4ce2-9088-2a1ca026f1f0" providerId="ADAL" clId="{6A757929-6077-4D92-B10D-A95622A18039}" dt="2023-11-27T13:24:45.174" v="310" actId="14100"/>
          <ac:spMkLst>
            <pc:docMk/>
            <pc:sldMk cId="605766736" sldId="1046"/>
            <ac:spMk id="32" creationId="{9D0E583E-6B92-4D24-9435-6CE82B0A9CE4}"/>
          </ac:spMkLst>
        </pc:spChg>
        <pc:spChg chg="add mod">
          <ac:chgData name="Fabio Limardo" userId="c580e99b-407e-4ce2-9088-2a1ca026f1f0" providerId="ADAL" clId="{6A757929-6077-4D92-B10D-A95622A18039}" dt="2023-11-27T13:25:22.857" v="319" actId="255"/>
          <ac:spMkLst>
            <pc:docMk/>
            <pc:sldMk cId="605766736" sldId="1046"/>
            <ac:spMk id="33" creationId="{BE280C96-4779-4CC2-8401-B83643326672}"/>
          </ac:spMkLst>
        </pc:spChg>
        <pc:picChg chg="add del mod">
          <ac:chgData name="Fabio Limardo" userId="c580e99b-407e-4ce2-9088-2a1ca026f1f0" providerId="ADAL" clId="{6A757929-6077-4D92-B10D-A95622A18039}" dt="2023-11-27T13:09:19.839" v="273" actId="478"/>
          <ac:picMkLst>
            <pc:docMk/>
            <pc:sldMk cId="605766736" sldId="1046"/>
            <ac:picMk id="4" creationId="{B33F30F0-99E3-46A8-83B0-D9DCAD5BB69B}"/>
          </ac:picMkLst>
        </pc:picChg>
        <pc:picChg chg="add mod ord">
          <ac:chgData name="Fabio Limardo" userId="c580e99b-407e-4ce2-9088-2a1ca026f1f0" providerId="ADAL" clId="{6A757929-6077-4D92-B10D-A95622A18039}" dt="2023-11-27T20:22:44.688" v="1973" actId="14100"/>
          <ac:picMkLst>
            <pc:docMk/>
            <pc:sldMk cId="605766736" sldId="1046"/>
            <ac:picMk id="5" creationId="{880A65BF-7B62-47C0-A545-F819590ED9B5}"/>
          </ac:picMkLst>
        </pc:picChg>
        <pc:picChg chg="add del">
          <ac:chgData name="Fabio Limardo" userId="c580e99b-407e-4ce2-9088-2a1ca026f1f0" providerId="ADAL" clId="{6A757929-6077-4D92-B10D-A95622A18039}" dt="2023-11-27T13:09:42.605" v="280"/>
          <ac:picMkLst>
            <pc:docMk/>
            <pc:sldMk cId="605766736" sldId="1046"/>
            <ac:picMk id="11" creationId="{557AEDE3-80F0-428E-9EAA-CB5472AAE378}"/>
          </ac:picMkLst>
        </pc:picChg>
        <pc:picChg chg="add del">
          <ac:chgData name="Fabio Limardo" userId="c580e99b-407e-4ce2-9088-2a1ca026f1f0" providerId="ADAL" clId="{6A757929-6077-4D92-B10D-A95622A18039}" dt="2023-11-27T13:09:42.605" v="280"/>
          <ac:picMkLst>
            <pc:docMk/>
            <pc:sldMk cId="605766736" sldId="1046"/>
            <ac:picMk id="20" creationId="{4B048BEB-E9E9-404D-9272-B80C631BD49C}"/>
          </ac:picMkLst>
        </pc:picChg>
        <pc:picChg chg="add del">
          <ac:chgData name="Fabio Limardo" userId="c580e99b-407e-4ce2-9088-2a1ca026f1f0" providerId="ADAL" clId="{6A757929-6077-4D92-B10D-A95622A18039}" dt="2023-11-27T13:09:42.605" v="280"/>
          <ac:picMkLst>
            <pc:docMk/>
            <pc:sldMk cId="605766736" sldId="1046"/>
            <ac:picMk id="26" creationId="{F77E28E7-7BD8-43E8-A412-8FCB78E490A4}"/>
          </ac:picMkLst>
        </pc:picChg>
        <pc:picChg chg="add mod ord modCrop">
          <ac:chgData name="Fabio Limardo" userId="c580e99b-407e-4ce2-9088-2a1ca026f1f0" providerId="ADAL" clId="{6A757929-6077-4D92-B10D-A95622A18039}" dt="2023-11-27T13:26:01.351" v="321" actId="732"/>
          <ac:picMkLst>
            <pc:docMk/>
            <pc:sldMk cId="605766736" sldId="1046"/>
            <ac:picMk id="29" creationId="{160E3226-B4DA-40C2-854F-24B86048500B}"/>
          </ac:picMkLst>
        </pc:picChg>
      </pc:sldChg>
      <pc:sldChg chg="addSp delSp modSp add">
        <pc:chgData name="Fabio Limardo" userId="c580e99b-407e-4ce2-9088-2a1ca026f1f0" providerId="ADAL" clId="{6A757929-6077-4D92-B10D-A95622A18039}" dt="2023-11-27T20:34:14.947" v="1994" actId="113"/>
        <pc:sldMkLst>
          <pc:docMk/>
          <pc:sldMk cId="2751225214" sldId="1049"/>
        </pc:sldMkLst>
        <pc:spChg chg="add mod">
          <ac:chgData name="Fabio Limardo" userId="c580e99b-407e-4ce2-9088-2a1ca026f1f0" providerId="ADAL" clId="{6A757929-6077-4D92-B10D-A95622A18039}" dt="2023-11-27T19:12:57.913" v="1960" actId="1076"/>
          <ac:spMkLst>
            <pc:docMk/>
            <pc:sldMk cId="2751225214" sldId="1049"/>
            <ac:spMk id="6" creationId="{F87023E8-FF4F-42D8-A2FF-A2FEEDEF95C2}"/>
          </ac:spMkLst>
        </pc:spChg>
        <pc:spChg chg="add del mod">
          <ac:chgData name="Fabio Limardo" userId="c580e99b-407e-4ce2-9088-2a1ca026f1f0" providerId="ADAL" clId="{6A757929-6077-4D92-B10D-A95622A18039}" dt="2023-11-27T19:09:52.513" v="1785" actId="478"/>
          <ac:spMkLst>
            <pc:docMk/>
            <pc:sldMk cId="2751225214" sldId="1049"/>
            <ac:spMk id="60" creationId="{F3D98048-0A31-4596-A0B6-59429C3E1098}"/>
          </ac:spMkLst>
        </pc:spChg>
        <pc:spChg chg="add del mod">
          <ac:chgData name="Fabio Limardo" userId="c580e99b-407e-4ce2-9088-2a1ca026f1f0" providerId="ADAL" clId="{6A757929-6077-4D92-B10D-A95622A18039}" dt="2023-11-27T20:21:16.834" v="1970" actId="478"/>
          <ac:spMkLst>
            <pc:docMk/>
            <pc:sldMk cId="2751225214" sldId="1049"/>
            <ac:spMk id="61" creationId="{EC6E6793-036F-4948-8B51-5B077022B39E}"/>
          </ac:spMkLst>
        </pc:spChg>
        <pc:spChg chg="add mod">
          <ac:chgData name="Fabio Limardo" userId="c580e99b-407e-4ce2-9088-2a1ca026f1f0" providerId="ADAL" clId="{6A757929-6077-4D92-B10D-A95622A18039}" dt="2023-11-27T19:13:08.916" v="1969" actId="20577"/>
          <ac:spMkLst>
            <pc:docMk/>
            <pc:sldMk cId="2751225214" sldId="1049"/>
            <ac:spMk id="65" creationId="{3BF8CF00-7B80-4943-9DC7-B64E26A8E660}"/>
          </ac:spMkLst>
        </pc:spChg>
        <pc:spChg chg="mod">
          <ac:chgData name="Fabio Limardo" userId="c580e99b-407e-4ce2-9088-2a1ca026f1f0" providerId="ADAL" clId="{6A757929-6077-4D92-B10D-A95622A18039}" dt="2023-11-27T18:48:27.695" v="1707" actId="1037"/>
          <ac:spMkLst>
            <pc:docMk/>
            <pc:sldMk cId="2751225214" sldId="1049"/>
            <ac:spMk id="137" creationId="{B3CEB3ED-4896-45B9-AD6B-24B7E33F40D7}"/>
          </ac:spMkLst>
        </pc:spChg>
        <pc:spChg chg="mod">
          <ac:chgData name="Fabio Limardo" userId="c580e99b-407e-4ce2-9088-2a1ca026f1f0" providerId="ADAL" clId="{6A757929-6077-4D92-B10D-A95622A18039}" dt="2023-11-27T18:48:27.695" v="1707" actId="1037"/>
          <ac:spMkLst>
            <pc:docMk/>
            <pc:sldMk cId="2751225214" sldId="1049"/>
            <ac:spMk id="138" creationId="{99CDF011-185F-4EE4-8530-B9F3FBACC427}"/>
          </ac:spMkLst>
        </pc:spChg>
        <pc:spChg chg="mod">
          <ac:chgData name="Fabio Limardo" userId="c580e99b-407e-4ce2-9088-2a1ca026f1f0" providerId="ADAL" clId="{6A757929-6077-4D92-B10D-A95622A18039}" dt="2023-11-27T18:48:27.695" v="1707" actId="1037"/>
          <ac:spMkLst>
            <pc:docMk/>
            <pc:sldMk cId="2751225214" sldId="1049"/>
            <ac:spMk id="139" creationId="{95546F9C-F056-4956-9E35-EDE0B948CCF1}"/>
          </ac:spMkLst>
        </pc:spChg>
        <pc:spChg chg="del">
          <ac:chgData name="Fabio Limardo" userId="c580e99b-407e-4ce2-9088-2a1ca026f1f0" providerId="ADAL" clId="{6A757929-6077-4D92-B10D-A95622A18039}" dt="2023-11-27T18:30:46.514" v="1212" actId="478"/>
          <ac:spMkLst>
            <pc:docMk/>
            <pc:sldMk cId="2751225214" sldId="1049"/>
            <ac:spMk id="140" creationId="{CF805CDF-25AD-4C5A-8DAB-B9B1A4C29C5C}"/>
          </ac:spMkLst>
        </pc:spChg>
        <pc:spChg chg="del">
          <ac:chgData name="Fabio Limardo" userId="c580e99b-407e-4ce2-9088-2a1ca026f1f0" providerId="ADAL" clId="{6A757929-6077-4D92-B10D-A95622A18039}" dt="2023-11-27T18:30:49.582" v="1213" actId="478"/>
          <ac:spMkLst>
            <pc:docMk/>
            <pc:sldMk cId="2751225214" sldId="1049"/>
            <ac:spMk id="141" creationId="{9B623BAC-7620-4032-B972-DF518A3B6AB7}"/>
          </ac:spMkLst>
        </pc:spChg>
        <pc:spChg chg="mod">
          <ac:chgData name="Fabio Limardo" userId="c580e99b-407e-4ce2-9088-2a1ca026f1f0" providerId="ADAL" clId="{6A757929-6077-4D92-B10D-A95622A18039}" dt="2023-11-27T20:34:14.947" v="1994" actId="113"/>
          <ac:spMkLst>
            <pc:docMk/>
            <pc:sldMk cId="2751225214" sldId="1049"/>
            <ac:spMk id="145" creationId="{AB5CB2AC-B48E-46D4-8F12-DC418D9EE2DD}"/>
          </ac:spMkLst>
        </pc:spChg>
        <pc:spChg chg="mod">
          <ac:chgData name="Fabio Limardo" userId="c580e99b-407e-4ce2-9088-2a1ca026f1f0" providerId="ADAL" clId="{6A757929-6077-4D92-B10D-A95622A18039}" dt="2023-11-27T19:10:09.678" v="1788" actId="6549"/>
          <ac:spMkLst>
            <pc:docMk/>
            <pc:sldMk cId="2751225214" sldId="1049"/>
            <ac:spMk id="151" creationId="{3FCD29C1-D9FA-444F-AFAD-02C9B1880639}"/>
          </ac:spMkLst>
        </pc:spChg>
        <pc:spChg chg="mod">
          <ac:chgData name="Fabio Limardo" userId="c580e99b-407e-4ce2-9088-2a1ca026f1f0" providerId="ADAL" clId="{6A757929-6077-4D92-B10D-A95622A18039}" dt="2023-11-27T19:02:52.602" v="1742" actId="20577"/>
          <ac:spMkLst>
            <pc:docMk/>
            <pc:sldMk cId="2751225214" sldId="1049"/>
            <ac:spMk id="153" creationId="{1C1BE14B-4BF5-4AB0-97A2-A7E2A21432E6}"/>
          </ac:spMkLst>
        </pc:spChg>
        <pc:grpChg chg="del">
          <ac:chgData name="Fabio Limardo" userId="c580e99b-407e-4ce2-9088-2a1ca026f1f0" providerId="ADAL" clId="{6A757929-6077-4D92-B10D-A95622A18039}" dt="2023-11-27T18:30:46.514" v="1212" actId="478"/>
          <ac:grpSpMkLst>
            <pc:docMk/>
            <pc:sldMk cId="2751225214" sldId="1049"/>
            <ac:grpSpMk id="112" creationId="{878B5EA1-80ED-4255-AF37-46419E6386AE}"/>
          </ac:grpSpMkLst>
        </pc:grpChg>
        <pc:grpChg chg="add del">
          <ac:chgData name="Fabio Limardo" userId="c580e99b-407e-4ce2-9088-2a1ca026f1f0" providerId="ADAL" clId="{6A757929-6077-4D92-B10D-A95622A18039}" dt="2023-11-27T18:30:58.083" v="1216" actId="478"/>
          <ac:grpSpMkLst>
            <pc:docMk/>
            <pc:sldMk cId="2751225214" sldId="1049"/>
            <ac:grpSpMk id="117" creationId="{922152B4-61A5-4314-98BD-0F43283E433B}"/>
          </ac:grpSpMkLst>
        </pc:grpChg>
        <pc:grpChg chg="mod">
          <ac:chgData name="Fabio Limardo" userId="c580e99b-407e-4ce2-9088-2a1ca026f1f0" providerId="ADAL" clId="{6A757929-6077-4D92-B10D-A95622A18039}" dt="2023-11-27T18:48:27.695" v="1707" actId="1037"/>
          <ac:grpSpMkLst>
            <pc:docMk/>
            <pc:sldMk cId="2751225214" sldId="1049"/>
            <ac:grpSpMk id="122" creationId="{CB3A956A-2653-487F-BD15-360311861BEB}"/>
          </ac:grpSpMkLst>
        </pc:grpChg>
        <pc:grpChg chg="mod">
          <ac:chgData name="Fabio Limardo" userId="c580e99b-407e-4ce2-9088-2a1ca026f1f0" providerId="ADAL" clId="{6A757929-6077-4D92-B10D-A95622A18039}" dt="2023-11-27T18:48:27.695" v="1707" actId="1037"/>
          <ac:grpSpMkLst>
            <pc:docMk/>
            <pc:sldMk cId="2751225214" sldId="1049"/>
            <ac:grpSpMk id="127" creationId="{02005CBD-CAC7-468F-9DDD-D1F55BDA23BB}"/>
          </ac:grpSpMkLst>
        </pc:grpChg>
        <pc:grpChg chg="mod">
          <ac:chgData name="Fabio Limardo" userId="c580e99b-407e-4ce2-9088-2a1ca026f1f0" providerId="ADAL" clId="{6A757929-6077-4D92-B10D-A95622A18039}" dt="2023-11-27T18:48:27.695" v="1707" actId="1037"/>
          <ac:grpSpMkLst>
            <pc:docMk/>
            <pc:sldMk cId="2751225214" sldId="1049"/>
            <ac:grpSpMk id="132" creationId="{F4ACCE8B-8128-4993-B2AD-6A2A4AC248DE}"/>
          </ac:grpSpMkLst>
        </pc:grpChg>
        <pc:grpChg chg="mod">
          <ac:chgData name="Fabio Limardo" userId="c580e99b-407e-4ce2-9088-2a1ca026f1f0" providerId="ADAL" clId="{6A757929-6077-4D92-B10D-A95622A18039}" dt="2023-11-27T18:48:27.695" v="1707" actId="1037"/>
          <ac:grpSpMkLst>
            <pc:docMk/>
            <pc:sldMk cId="2751225214" sldId="1049"/>
            <ac:grpSpMk id="142" creationId="{E3CFBEB7-3EEB-4420-8783-17F00D70843D}"/>
          </ac:grpSpMkLst>
        </pc:grpChg>
        <pc:grpChg chg="mod">
          <ac:chgData name="Fabio Limardo" userId="c580e99b-407e-4ce2-9088-2a1ca026f1f0" providerId="ADAL" clId="{6A757929-6077-4D92-B10D-A95622A18039}" dt="2023-11-27T20:29:11.243" v="1983" actId="14100"/>
          <ac:grpSpMkLst>
            <pc:docMk/>
            <pc:sldMk cId="2751225214" sldId="1049"/>
            <ac:grpSpMk id="146" creationId="{752002D0-BB08-4ABA-BF70-E774CA039AC3}"/>
          </ac:grpSpMkLst>
        </pc:grpChg>
        <pc:grpChg chg="mod">
          <ac:chgData name="Fabio Limardo" userId="c580e99b-407e-4ce2-9088-2a1ca026f1f0" providerId="ADAL" clId="{6A757929-6077-4D92-B10D-A95622A18039}" dt="2023-11-27T20:29:23.381" v="1985" actId="14100"/>
          <ac:grpSpMkLst>
            <pc:docMk/>
            <pc:sldMk cId="2751225214" sldId="1049"/>
            <ac:grpSpMk id="150" creationId="{C24B783F-61FD-4092-B779-007DE440FC9B}"/>
          </ac:grpSpMkLst>
        </pc:grpChg>
        <pc:grpChg chg="del">
          <ac:chgData name="Fabio Limardo" userId="c580e99b-407e-4ce2-9088-2a1ca026f1f0" providerId="ADAL" clId="{6A757929-6077-4D92-B10D-A95622A18039}" dt="2023-11-27T18:30:46.514" v="1212" actId="478"/>
          <ac:grpSpMkLst>
            <pc:docMk/>
            <pc:sldMk cId="2751225214" sldId="1049"/>
            <ac:grpSpMk id="154" creationId="{FBBAB332-E499-4604-AD4F-9CDF68BEB6B2}"/>
          </ac:grpSpMkLst>
        </pc:grpChg>
        <pc:grpChg chg="del">
          <ac:chgData name="Fabio Limardo" userId="c580e99b-407e-4ce2-9088-2a1ca026f1f0" providerId="ADAL" clId="{6A757929-6077-4D92-B10D-A95622A18039}" dt="2023-11-27T18:30:49.582" v="1213" actId="478"/>
          <ac:grpSpMkLst>
            <pc:docMk/>
            <pc:sldMk cId="2751225214" sldId="1049"/>
            <ac:grpSpMk id="158" creationId="{5E46E1E5-D302-43BB-BD49-5860196A47FB}"/>
          </ac:grpSpMkLst>
        </pc:grpChg>
        <pc:picChg chg="add del mod">
          <ac:chgData name="Fabio Limardo" userId="c580e99b-407e-4ce2-9088-2a1ca026f1f0" providerId="ADAL" clId="{6A757929-6077-4D92-B10D-A95622A18039}" dt="2023-11-27T19:08:47.565" v="1760" actId="478"/>
          <ac:picMkLst>
            <pc:docMk/>
            <pc:sldMk cId="2751225214" sldId="1049"/>
            <ac:picMk id="5" creationId="{49771F62-2F57-4701-B363-9FE1E8D7B043}"/>
          </ac:picMkLst>
        </pc:picChg>
        <pc:picChg chg="add mod">
          <ac:chgData name="Fabio Limardo" userId="c580e99b-407e-4ce2-9088-2a1ca026f1f0" providerId="ADAL" clId="{6A757929-6077-4D92-B10D-A95622A18039}" dt="2023-11-27T20:29:03.559" v="1982" actId="1076"/>
          <ac:picMkLst>
            <pc:docMk/>
            <pc:sldMk cId="2751225214" sldId="1049"/>
            <ac:picMk id="8" creationId="{A61CAF49-DDB9-49BD-A243-26EC10862BC9}"/>
          </ac:picMkLst>
        </pc:picChg>
        <pc:picChg chg="add mod">
          <ac:chgData name="Fabio Limardo" userId="c580e99b-407e-4ce2-9088-2a1ca026f1f0" providerId="ADAL" clId="{6A757929-6077-4D92-B10D-A95622A18039}" dt="2023-11-27T20:33:37.721" v="1989" actId="1076"/>
          <ac:picMkLst>
            <pc:docMk/>
            <pc:sldMk cId="2751225214" sldId="1049"/>
            <ac:picMk id="10" creationId="{C8B7BBD5-9FFF-46E8-A266-B75C20DAD3FB}"/>
          </ac:picMkLst>
        </pc:picChg>
        <pc:picChg chg="add mod">
          <ac:chgData name="Fabio Limardo" userId="c580e99b-407e-4ce2-9088-2a1ca026f1f0" providerId="ADAL" clId="{6A757929-6077-4D92-B10D-A95622A18039}" dt="2023-11-27T20:34:00.264" v="1993" actId="1076"/>
          <ac:picMkLst>
            <pc:docMk/>
            <pc:sldMk cId="2751225214" sldId="1049"/>
            <ac:picMk id="12" creationId="{58F38F5D-7F7C-43D2-B479-E1BE738C070D}"/>
          </ac:picMkLst>
        </pc:picChg>
        <pc:picChg chg="add del mod">
          <ac:chgData name="Fabio Limardo" userId="c580e99b-407e-4ce2-9088-2a1ca026f1f0" providerId="ADAL" clId="{6A757929-6077-4D92-B10D-A95622A18039}" dt="2023-11-27T19:09:52.513" v="1785" actId="478"/>
          <ac:picMkLst>
            <pc:docMk/>
            <pc:sldMk cId="2751225214" sldId="1049"/>
            <ac:picMk id="58" creationId="{54E5633A-6A13-45E5-AE1E-9771BFB06062}"/>
          </ac:picMkLst>
        </pc:picChg>
        <pc:picChg chg="add mod">
          <ac:chgData name="Fabio Limardo" userId="c580e99b-407e-4ce2-9088-2a1ca026f1f0" providerId="ADAL" clId="{6A757929-6077-4D92-B10D-A95622A18039}" dt="2023-11-27T19:09:59.135" v="1786" actId="1076"/>
          <ac:picMkLst>
            <pc:docMk/>
            <pc:sldMk cId="2751225214" sldId="1049"/>
            <ac:picMk id="59" creationId="{1E96DE93-27F6-4405-BB89-E1251D9BA68C}"/>
          </ac:picMkLst>
        </pc:picChg>
        <pc:picChg chg="del mod">
          <ac:chgData name="Fabio Limardo" userId="c580e99b-407e-4ce2-9088-2a1ca026f1f0" providerId="ADAL" clId="{6A757929-6077-4D92-B10D-A95622A18039}" dt="2023-11-27T20:28:53.917" v="1980" actId="478"/>
          <ac:picMkLst>
            <pc:docMk/>
            <pc:sldMk cId="2751225214" sldId="1049"/>
            <ac:picMk id="162" creationId="{5A185E61-6E03-4DC6-B6EF-A65FA4EC294E}"/>
          </ac:picMkLst>
        </pc:picChg>
        <pc:picChg chg="del mod">
          <ac:chgData name="Fabio Limardo" userId="c580e99b-407e-4ce2-9088-2a1ca026f1f0" providerId="ADAL" clId="{6A757929-6077-4D92-B10D-A95622A18039}" dt="2023-11-27T20:33:44.722" v="1990" actId="478"/>
          <ac:picMkLst>
            <pc:docMk/>
            <pc:sldMk cId="2751225214" sldId="1049"/>
            <ac:picMk id="163" creationId="{979C031A-90E6-49BF-BDCC-2B42B5697DAF}"/>
          </ac:picMkLst>
        </pc:picChg>
        <pc:picChg chg="del">
          <ac:chgData name="Fabio Limardo" userId="c580e99b-407e-4ce2-9088-2a1ca026f1f0" providerId="ADAL" clId="{6A757929-6077-4D92-B10D-A95622A18039}" dt="2023-11-27T18:30:46.514" v="1212" actId="478"/>
          <ac:picMkLst>
            <pc:docMk/>
            <pc:sldMk cId="2751225214" sldId="1049"/>
            <ac:picMk id="164" creationId="{CB57E8D5-6B07-4E4F-959C-5C320FFE3FE1}"/>
          </ac:picMkLst>
        </pc:picChg>
        <pc:picChg chg="del mod">
          <ac:chgData name="Fabio Limardo" userId="c580e99b-407e-4ce2-9088-2a1ca026f1f0" providerId="ADAL" clId="{6A757929-6077-4D92-B10D-A95622A18039}" dt="2023-11-27T20:33:32.093" v="1988" actId="478"/>
          <ac:picMkLst>
            <pc:docMk/>
            <pc:sldMk cId="2751225214" sldId="1049"/>
            <ac:picMk id="165" creationId="{E5BB3809-9C20-451A-9C18-5EFF8A0F0F33}"/>
          </ac:picMkLst>
        </pc:picChg>
        <pc:picChg chg="del">
          <ac:chgData name="Fabio Limardo" userId="c580e99b-407e-4ce2-9088-2a1ca026f1f0" providerId="ADAL" clId="{6A757929-6077-4D92-B10D-A95622A18039}" dt="2023-11-27T18:30:46.514" v="1212" actId="478"/>
          <ac:picMkLst>
            <pc:docMk/>
            <pc:sldMk cId="2751225214" sldId="1049"/>
            <ac:picMk id="166" creationId="{DADABA3C-ECD5-4205-A013-A1CF34D36FCB}"/>
          </ac:picMkLst>
        </pc:picChg>
        <pc:cxnChg chg="mod">
          <ac:chgData name="Fabio Limardo" userId="c580e99b-407e-4ce2-9088-2a1ca026f1f0" providerId="ADAL" clId="{6A757929-6077-4D92-B10D-A95622A18039}" dt="2023-11-27T18:48:33.995" v="1708" actId="14100"/>
          <ac:cxnSpMkLst>
            <pc:docMk/>
            <pc:sldMk cId="2751225214" sldId="1049"/>
            <ac:cxnSpMk id="134" creationId="{032C0483-AC47-4164-8457-335B74282F6D}"/>
          </ac:cxnSpMkLst>
        </pc:cxnChg>
      </pc:sldChg>
      <pc:sldChg chg="addSp delSp modSp add ord modNotesTx">
        <pc:chgData name="Fabio Limardo" userId="c580e99b-407e-4ce2-9088-2a1ca026f1f0" providerId="ADAL" clId="{6A757929-6077-4D92-B10D-A95622A18039}" dt="2023-11-30T18:34:36.075" v="3431" actId="20577"/>
        <pc:sldMkLst>
          <pc:docMk/>
          <pc:sldMk cId="2150531685" sldId="1050"/>
        </pc:sldMkLst>
        <pc:spChg chg="add del">
          <ac:chgData name="Fabio Limardo" userId="c580e99b-407e-4ce2-9088-2a1ca026f1f0" providerId="ADAL" clId="{6A757929-6077-4D92-B10D-A95622A18039}" dt="2023-11-27T20:47:36.234" v="2004" actId="478"/>
          <ac:spMkLst>
            <pc:docMk/>
            <pc:sldMk cId="2150531685" sldId="1050"/>
            <ac:spMk id="2" creationId="{18475F65-B99E-49BA-A730-E17A3F13E333}"/>
          </ac:spMkLst>
        </pc:spChg>
        <pc:spChg chg="add del">
          <ac:chgData name="Fabio Limardo" userId="c580e99b-407e-4ce2-9088-2a1ca026f1f0" providerId="ADAL" clId="{6A757929-6077-4D92-B10D-A95622A18039}" dt="2023-11-27T20:47:36.234" v="2004" actId="478"/>
          <ac:spMkLst>
            <pc:docMk/>
            <pc:sldMk cId="2150531685" sldId="1050"/>
            <ac:spMk id="3" creationId="{D7705914-784C-4994-B0A0-C67F3027D2E4}"/>
          </ac:spMkLst>
        </pc:spChg>
        <pc:spChg chg="add del">
          <ac:chgData name="Fabio Limardo" userId="c580e99b-407e-4ce2-9088-2a1ca026f1f0" providerId="ADAL" clId="{6A757929-6077-4D92-B10D-A95622A18039}" dt="2023-11-27T20:47:32.757" v="2003"/>
          <ac:spMkLst>
            <pc:docMk/>
            <pc:sldMk cId="2150531685" sldId="1050"/>
            <ac:spMk id="4" creationId="{226516C8-5E9E-4DF2-AC19-01654314B50B}"/>
          </ac:spMkLst>
        </pc:spChg>
        <pc:spChg chg="add del">
          <ac:chgData name="Fabio Limardo" userId="c580e99b-407e-4ce2-9088-2a1ca026f1f0" providerId="ADAL" clId="{6A757929-6077-4D92-B10D-A95622A18039}" dt="2023-11-27T20:47:32.757" v="2003"/>
          <ac:spMkLst>
            <pc:docMk/>
            <pc:sldMk cId="2150531685" sldId="1050"/>
            <ac:spMk id="5" creationId="{2799A926-052B-4486-99D8-FC04183E32B2}"/>
          </ac:spMkLst>
        </pc:spChg>
        <pc:spChg chg="add del">
          <ac:chgData name="Fabio Limardo" userId="c580e99b-407e-4ce2-9088-2a1ca026f1f0" providerId="ADAL" clId="{6A757929-6077-4D92-B10D-A95622A18039}" dt="2023-11-27T20:47:32.757" v="2003"/>
          <ac:spMkLst>
            <pc:docMk/>
            <pc:sldMk cId="2150531685" sldId="1050"/>
            <ac:spMk id="10" creationId="{BAA816A1-5821-49C2-9687-829105172161}"/>
          </ac:spMkLst>
        </pc:spChg>
        <pc:spChg chg="add del">
          <ac:chgData name="Fabio Limardo" userId="c580e99b-407e-4ce2-9088-2a1ca026f1f0" providerId="ADAL" clId="{6A757929-6077-4D92-B10D-A95622A18039}" dt="2023-11-27T20:47:32.757" v="2003"/>
          <ac:spMkLst>
            <pc:docMk/>
            <pc:sldMk cId="2150531685" sldId="1050"/>
            <ac:spMk id="11" creationId="{35535E61-0F6E-4D45-91D9-D05C0479015F}"/>
          </ac:spMkLst>
        </pc:spChg>
        <pc:spChg chg="add del">
          <ac:chgData name="Fabio Limardo" userId="c580e99b-407e-4ce2-9088-2a1ca026f1f0" providerId="ADAL" clId="{6A757929-6077-4D92-B10D-A95622A18039}" dt="2023-11-27T20:47:32.757" v="2003"/>
          <ac:spMkLst>
            <pc:docMk/>
            <pc:sldMk cId="2150531685" sldId="1050"/>
            <ac:spMk id="12" creationId="{8482821C-BA54-42CB-8C68-F5C4BA586024}"/>
          </ac:spMkLst>
        </pc:spChg>
        <pc:spChg chg="add del">
          <ac:chgData name="Fabio Limardo" userId="c580e99b-407e-4ce2-9088-2a1ca026f1f0" providerId="ADAL" clId="{6A757929-6077-4D92-B10D-A95622A18039}" dt="2023-11-27T20:47:32.757" v="2003"/>
          <ac:spMkLst>
            <pc:docMk/>
            <pc:sldMk cId="2150531685" sldId="1050"/>
            <ac:spMk id="13" creationId="{BF2752A9-CF5F-4D71-8D09-7E9F2B67BD0E}"/>
          </ac:spMkLst>
        </pc:spChg>
        <pc:spChg chg="add mod">
          <ac:chgData name="Fabio Limardo" userId="c580e99b-407e-4ce2-9088-2a1ca026f1f0" providerId="ADAL" clId="{6A757929-6077-4D92-B10D-A95622A18039}" dt="2023-11-30T18:34:36.075" v="3431" actId="20577"/>
          <ac:spMkLst>
            <pc:docMk/>
            <pc:sldMk cId="2150531685" sldId="1050"/>
            <ac:spMk id="17" creationId="{D342DB72-61EB-4AB7-9A01-C19F5FE77586}"/>
          </ac:spMkLst>
        </pc:spChg>
        <pc:spChg chg="add del">
          <ac:chgData name="Fabio Limardo" userId="c580e99b-407e-4ce2-9088-2a1ca026f1f0" providerId="ADAL" clId="{6A757929-6077-4D92-B10D-A95622A18039}" dt="2023-11-29T14:03:53.845" v="2908" actId="478"/>
          <ac:spMkLst>
            <pc:docMk/>
            <pc:sldMk cId="2150531685" sldId="1050"/>
            <ac:spMk id="18" creationId="{67711916-7DB1-4E74-AF77-FF7DC05AF217}"/>
          </ac:spMkLst>
        </pc:spChg>
        <pc:spChg chg="add mod">
          <ac:chgData name="Fabio Limardo" userId="c580e99b-407e-4ce2-9088-2a1ca026f1f0" providerId="ADAL" clId="{6A757929-6077-4D92-B10D-A95622A18039}" dt="2023-11-27T20:49:17.308" v="2011" actId="1076"/>
          <ac:spMkLst>
            <pc:docMk/>
            <pc:sldMk cId="2150531685" sldId="1050"/>
            <ac:spMk id="23" creationId="{B2223155-EE59-4E06-A1B9-7CFC79CB607F}"/>
          </ac:spMkLst>
        </pc:spChg>
        <pc:spChg chg="add mod">
          <ac:chgData name="Fabio Limardo" userId="c580e99b-407e-4ce2-9088-2a1ca026f1f0" providerId="ADAL" clId="{6A757929-6077-4D92-B10D-A95622A18039}" dt="2023-11-27T20:49:20.174" v="2012" actId="1076"/>
          <ac:spMkLst>
            <pc:docMk/>
            <pc:sldMk cId="2150531685" sldId="1050"/>
            <ac:spMk id="24" creationId="{BC468243-967E-4217-BC32-E13DF6A30CCD}"/>
          </ac:spMkLst>
        </pc:spChg>
        <pc:spChg chg="add">
          <ac:chgData name="Fabio Limardo" userId="c580e99b-407e-4ce2-9088-2a1ca026f1f0" providerId="ADAL" clId="{6A757929-6077-4D92-B10D-A95622A18039}" dt="2023-11-27T20:47:37.956" v="2005"/>
          <ac:spMkLst>
            <pc:docMk/>
            <pc:sldMk cId="2150531685" sldId="1050"/>
            <ac:spMk id="25" creationId="{A6BCFA62-F71E-4226-9B6C-FA7A7EEBC500}"/>
          </ac:spMkLst>
        </pc:spChg>
        <pc:spChg chg="add">
          <ac:chgData name="Fabio Limardo" userId="c580e99b-407e-4ce2-9088-2a1ca026f1f0" providerId="ADAL" clId="{6A757929-6077-4D92-B10D-A95622A18039}" dt="2023-11-27T20:47:37.956" v="2005"/>
          <ac:spMkLst>
            <pc:docMk/>
            <pc:sldMk cId="2150531685" sldId="1050"/>
            <ac:spMk id="26" creationId="{2208DB76-263D-4A50-824C-17EEA56E2655}"/>
          </ac:spMkLst>
        </pc:spChg>
        <pc:spChg chg="add del mod">
          <ac:chgData name="Fabio Limardo" userId="c580e99b-407e-4ce2-9088-2a1ca026f1f0" providerId="ADAL" clId="{6A757929-6077-4D92-B10D-A95622A18039}" dt="2023-11-29T14:03:59.603" v="2910" actId="478"/>
          <ac:spMkLst>
            <pc:docMk/>
            <pc:sldMk cId="2150531685" sldId="1050"/>
            <ac:spMk id="31" creationId="{26326CD8-BB7C-4DEA-ADE6-112B0EB272B5}"/>
          </ac:spMkLst>
        </pc:spChg>
        <pc:picChg chg="add del">
          <ac:chgData name="Fabio Limardo" userId="c580e99b-407e-4ce2-9088-2a1ca026f1f0" providerId="ADAL" clId="{6A757929-6077-4D92-B10D-A95622A18039}" dt="2023-11-27T20:47:32.757" v="2003"/>
          <ac:picMkLst>
            <pc:docMk/>
            <pc:sldMk cId="2150531685" sldId="1050"/>
            <ac:picMk id="6" creationId="{2B6C948F-9514-481B-AC8E-29B7DB76923C}"/>
          </ac:picMkLst>
        </pc:picChg>
        <pc:picChg chg="add del">
          <ac:chgData name="Fabio Limardo" userId="c580e99b-407e-4ce2-9088-2a1ca026f1f0" providerId="ADAL" clId="{6A757929-6077-4D92-B10D-A95622A18039}" dt="2023-11-27T20:47:32.757" v="2003"/>
          <ac:picMkLst>
            <pc:docMk/>
            <pc:sldMk cId="2150531685" sldId="1050"/>
            <ac:picMk id="7" creationId="{793659CB-CA3B-4BDF-8050-AED2089AC302}"/>
          </ac:picMkLst>
        </pc:picChg>
        <pc:picChg chg="add del">
          <ac:chgData name="Fabio Limardo" userId="c580e99b-407e-4ce2-9088-2a1ca026f1f0" providerId="ADAL" clId="{6A757929-6077-4D92-B10D-A95622A18039}" dt="2023-11-27T20:47:32.757" v="2003"/>
          <ac:picMkLst>
            <pc:docMk/>
            <pc:sldMk cId="2150531685" sldId="1050"/>
            <ac:picMk id="8" creationId="{D34C9463-22D5-4CB0-AC0F-23B0BFE7FD0F}"/>
          </ac:picMkLst>
        </pc:picChg>
        <pc:picChg chg="add del">
          <ac:chgData name="Fabio Limardo" userId="c580e99b-407e-4ce2-9088-2a1ca026f1f0" providerId="ADAL" clId="{6A757929-6077-4D92-B10D-A95622A18039}" dt="2023-11-27T20:47:32.757" v="2003"/>
          <ac:picMkLst>
            <pc:docMk/>
            <pc:sldMk cId="2150531685" sldId="1050"/>
            <ac:picMk id="9" creationId="{DEF74190-B6E9-446C-9515-D88752482AF9}"/>
          </ac:picMkLst>
        </pc:picChg>
        <pc:picChg chg="add mod">
          <ac:chgData name="Fabio Limardo" userId="c580e99b-407e-4ce2-9088-2a1ca026f1f0" providerId="ADAL" clId="{6A757929-6077-4D92-B10D-A95622A18039}" dt="2023-11-27T20:48:16.379" v="2006"/>
          <ac:picMkLst>
            <pc:docMk/>
            <pc:sldMk cId="2150531685" sldId="1050"/>
            <ac:picMk id="19" creationId="{48396797-0734-4C82-872F-247BBE531D5F}"/>
          </ac:picMkLst>
        </pc:picChg>
        <pc:picChg chg="add mod">
          <ac:chgData name="Fabio Limardo" userId="c580e99b-407e-4ce2-9088-2a1ca026f1f0" providerId="ADAL" clId="{6A757929-6077-4D92-B10D-A95622A18039}" dt="2023-11-27T20:48:16.379" v="2006"/>
          <ac:picMkLst>
            <pc:docMk/>
            <pc:sldMk cId="2150531685" sldId="1050"/>
            <ac:picMk id="20" creationId="{C6E90CA0-1B5C-406D-A4D9-05CDEAB50016}"/>
          </ac:picMkLst>
        </pc:picChg>
        <pc:picChg chg="add mod">
          <ac:chgData name="Fabio Limardo" userId="c580e99b-407e-4ce2-9088-2a1ca026f1f0" providerId="ADAL" clId="{6A757929-6077-4D92-B10D-A95622A18039}" dt="2023-11-27T20:48:16.379" v="2006"/>
          <ac:picMkLst>
            <pc:docMk/>
            <pc:sldMk cId="2150531685" sldId="1050"/>
            <ac:picMk id="21" creationId="{483269D1-3739-468B-8BE1-92EBE7218C3C}"/>
          </ac:picMkLst>
        </pc:picChg>
        <pc:picChg chg="add mod">
          <ac:chgData name="Fabio Limardo" userId="c580e99b-407e-4ce2-9088-2a1ca026f1f0" providerId="ADAL" clId="{6A757929-6077-4D92-B10D-A95622A18039}" dt="2023-11-27T20:48:16.379" v="2006"/>
          <ac:picMkLst>
            <pc:docMk/>
            <pc:sldMk cId="2150531685" sldId="1050"/>
            <ac:picMk id="22" creationId="{D151ADD1-1D45-44AA-B800-11DA5A0A1E08}"/>
          </ac:picMkLst>
        </pc:picChg>
        <pc:cxnChg chg="add del">
          <ac:chgData name="Fabio Limardo" userId="c580e99b-407e-4ce2-9088-2a1ca026f1f0" providerId="ADAL" clId="{6A757929-6077-4D92-B10D-A95622A18039}" dt="2023-11-27T20:47:32.757" v="2003"/>
          <ac:cxnSpMkLst>
            <pc:docMk/>
            <pc:sldMk cId="2150531685" sldId="1050"/>
            <ac:cxnSpMk id="14" creationId="{3665391B-0D9C-441D-AC3B-82D9CE8C4BD4}"/>
          </ac:cxnSpMkLst>
        </pc:cxnChg>
        <pc:cxnChg chg="add del">
          <ac:chgData name="Fabio Limardo" userId="c580e99b-407e-4ce2-9088-2a1ca026f1f0" providerId="ADAL" clId="{6A757929-6077-4D92-B10D-A95622A18039}" dt="2023-11-27T20:47:32.757" v="2003"/>
          <ac:cxnSpMkLst>
            <pc:docMk/>
            <pc:sldMk cId="2150531685" sldId="1050"/>
            <ac:cxnSpMk id="15" creationId="{7B44D536-7963-44F5-855B-EA6E42573036}"/>
          </ac:cxnSpMkLst>
        </pc:cxnChg>
        <pc:cxnChg chg="add del">
          <ac:chgData name="Fabio Limardo" userId="c580e99b-407e-4ce2-9088-2a1ca026f1f0" providerId="ADAL" clId="{6A757929-6077-4D92-B10D-A95622A18039}" dt="2023-11-27T20:47:32.757" v="2003"/>
          <ac:cxnSpMkLst>
            <pc:docMk/>
            <pc:sldMk cId="2150531685" sldId="1050"/>
            <ac:cxnSpMk id="16" creationId="{4CE7901A-16E5-4183-B76E-EB7840257022}"/>
          </ac:cxnSpMkLst>
        </pc:cxnChg>
        <pc:cxnChg chg="add mod">
          <ac:chgData name="Fabio Limardo" userId="c580e99b-407e-4ce2-9088-2a1ca026f1f0" providerId="ADAL" clId="{6A757929-6077-4D92-B10D-A95622A18039}" dt="2023-11-27T20:48:56.652" v="2008" actId="208"/>
          <ac:cxnSpMkLst>
            <pc:docMk/>
            <pc:sldMk cId="2150531685" sldId="1050"/>
            <ac:cxnSpMk id="27" creationId="{697414D9-7C68-4ABB-9EFF-D595359D5DBB}"/>
          </ac:cxnSpMkLst>
        </pc:cxnChg>
        <pc:cxnChg chg="add mod">
          <ac:chgData name="Fabio Limardo" userId="c580e99b-407e-4ce2-9088-2a1ca026f1f0" providerId="ADAL" clId="{6A757929-6077-4D92-B10D-A95622A18039}" dt="2023-11-27T20:48:56.652" v="2008" actId="208"/>
          <ac:cxnSpMkLst>
            <pc:docMk/>
            <pc:sldMk cId="2150531685" sldId="1050"/>
            <ac:cxnSpMk id="28" creationId="{70C439DF-866F-41C7-9EA7-0FC590360514}"/>
          </ac:cxnSpMkLst>
        </pc:cxnChg>
        <pc:cxnChg chg="add mod">
          <ac:chgData name="Fabio Limardo" userId="c580e99b-407e-4ce2-9088-2a1ca026f1f0" providerId="ADAL" clId="{6A757929-6077-4D92-B10D-A95622A18039}" dt="2023-11-27T20:48:56.652" v="2008" actId="208"/>
          <ac:cxnSpMkLst>
            <pc:docMk/>
            <pc:sldMk cId="2150531685" sldId="1050"/>
            <ac:cxnSpMk id="29" creationId="{7E7348CE-8E87-4266-8BF3-D87FA43AB7F6}"/>
          </ac:cxnSpMkLst>
        </pc:cxnChg>
      </pc:sldChg>
      <pc:sldChg chg="add ord">
        <pc:chgData name="Fabio Limardo" userId="c580e99b-407e-4ce2-9088-2a1ca026f1f0" providerId="ADAL" clId="{6A757929-6077-4D92-B10D-A95622A18039}" dt="2023-11-27T21:11:02.160" v="2045"/>
        <pc:sldMkLst>
          <pc:docMk/>
          <pc:sldMk cId="663113338" sldId="1051"/>
        </pc:sldMkLst>
      </pc:sldChg>
      <pc:sldChg chg="addSp delSp modSp add modNotesTx">
        <pc:chgData name="Fabio Limardo" userId="c580e99b-407e-4ce2-9088-2a1ca026f1f0" providerId="ADAL" clId="{6A757929-6077-4D92-B10D-A95622A18039}" dt="2023-12-01T17:53:25.204" v="5145" actId="114"/>
        <pc:sldMkLst>
          <pc:docMk/>
          <pc:sldMk cId="3397149653" sldId="1052"/>
        </pc:sldMkLst>
        <pc:spChg chg="add mod">
          <ac:chgData name="Fabio Limardo" userId="c580e99b-407e-4ce2-9088-2a1ca026f1f0" providerId="ADAL" clId="{6A757929-6077-4D92-B10D-A95622A18039}" dt="2023-12-01T17:53:25.204" v="5145" actId="114"/>
          <ac:spMkLst>
            <pc:docMk/>
            <pc:sldMk cId="3397149653" sldId="1052"/>
            <ac:spMk id="2" creationId="{C06B2912-3C02-42F5-9B8C-9D336CCF652D}"/>
          </ac:spMkLst>
        </pc:spChg>
        <pc:spChg chg="add del mod">
          <ac:chgData name="Fabio Limardo" userId="c580e99b-407e-4ce2-9088-2a1ca026f1f0" providerId="ADAL" clId="{6A757929-6077-4D92-B10D-A95622A18039}" dt="2023-11-27T21:13:48.234" v="2059"/>
          <ac:spMkLst>
            <pc:docMk/>
            <pc:sldMk cId="3397149653" sldId="1052"/>
            <ac:spMk id="15" creationId="{20EFB2B9-DF01-44FE-A764-78C6BCB5B743}"/>
          </ac:spMkLst>
        </pc:spChg>
        <pc:spChg chg="add del mod">
          <ac:chgData name="Fabio Limardo" userId="c580e99b-407e-4ce2-9088-2a1ca026f1f0" providerId="ADAL" clId="{6A757929-6077-4D92-B10D-A95622A18039}" dt="2023-11-27T21:13:48.234" v="2061"/>
          <ac:spMkLst>
            <pc:docMk/>
            <pc:sldMk cId="3397149653" sldId="1052"/>
            <ac:spMk id="16" creationId="{68BB47FB-33BC-4258-AC48-5CA7D3E07242}"/>
          </ac:spMkLst>
        </pc:spChg>
        <pc:spChg chg="mod">
          <ac:chgData name="Fabio Limardo" userId="c580e99b-407e-4ce2-9088-2a1ca026f1f0" providerId="ADAL" clId="{6A757929-6077-4D92-B10D-A95622A18039}" dt="2023-11-27T21:33:45.478" v="2180" actId="1076"/>
          <ac:spMkLst>
            <pc:docMk/>
            <pc:sldMk cId="3397149653" sldId="1052"/>
            <ac:spMk id="23" creationId="{B2223155-EE59-4E06-A1B9-7CFC79CB607F}"/>
          </ac:spMkLst>
        </pc:spChg>
        <pc:spChg chg="del">
          <ac:chgData name="Fabio Limardo" userId="c580e99b-407e-4ce2-9088-2a1ca026f1f0" providerId="ADAL" clId="{6A757929-6077-4D92-B10D-A95622A18039}" dt="2023-11-27T21:14:09.661" v="2066" actId="478"/>
          <ac:spMkLst>
            <pc:docMk/>
            <pc:sldMk cId="3397149653" sldId="1052"/>
            <ac:spMk id="24" creationId="{BC468243-967E-4217-BC32-E13DF6A30CCD}"/>
          </ac:spMkLst>
        </pc:spChg>
        <pc:spChg chg="del">
          <ac:chgData name="Fabio Limardo" userId="c580e99b-407e-4ce2-9088-2a1ca026f1f0" providerId="ADAL" clId="{6A757929-6077-4D92-B10D-A95622A18039}" dt="2023-11-27T21:14:09.661" v="2066" actId="478"/>
          <ac:spMkLst>
            <pc:docMk/>
            <pc:sldMk cId="3397149653" sldId="1052"/>
            <ac:spMk id="25" creationId="{A6BCFA62-F71E-4226-9B6C-FA7A7EEBC500}"/>
          </ac:spMkLst>
        </pc:spChg>
        <pc:spChg chg="del">
          <ac:chgData name="Fabio Limardo" userId="c580e99b-407e-4ce2-9088-2a1ca026f1f0" providerId="ADAL" clId="{6A757929-6077-4D92-B10D-A95622A18039}" dt="2023-11-27T21:14:09.661" v="2066" actId="478"/>
          <ac:spMkLst>
            <pc:docMk/>
            <pc:sldMk cId="3397149653" sldId="1052"/>
            <ac:spMk id="26" creationId="{2208DB76-263D-4A50-824C-17EEA56E2655}"/>
          </ac:spMkLst>
        </pc:spChg>
        <pc:spChg chg="add del mod">
          <ac:chgData name="Fabio Limardo" userId="c580e99b-407e-4ce2-9088-2a1ca026f1f0" providerId="ADAL" clId="{6A757929-6077-4D92-B10D-A95622A18039}" dt="2023-11-27T21:13:48.234" v="2063"/>
          <ac:spMkLst>
            <pc:docMk/>
            <pc:sldMk cId="3397149653" sldId="1052"/>
            <ac:spMk id="30" creationId="{583A31F7-4C84-40C8-9F76-113B2B1D98A7}"/>
          </ac:spMkLst>
        </pc:spChg>
        <pc:spChg chg="add del mod">
          <ac:chgData name="Fabio Limardo" userId="c580e99b-407e-4ce2-9088-2a1ca026f1f0" providerId="ADAL" clId="{6A757929-6077-4D92-B10D-A95622A18039}" dt="2023-11-27T21:13:48.234" v="2065"/>
          <ac:spMkLst>
            <pc:docMk/>
            <pc:sldMk cId="3397149653" sldId="1052"/>
            <ac:spMk id="31" creationId="{B3BDC197-8CEB-443D-B129-0C9A5D4AFC23}"/>
          </ac:spMkLst>
        </pc:spChg>
        <pc:spChg chg="add mod">
          <ac:chgData name="Fabio Limardo" userId="c580e99b-407e-4ce2-9088-2a1ca026f1f0" providerId="ADAL" clId="{6A757929-6077-4D92-B10D-A95622A18039}" dt="2023-12-01T16:28:25.411" v="4921" actId="1076"/>
          <ac:spMkLst>
            <pc:docMk/>
            <pc:sldMk cId="3397149653" sldId="1052"/>
            <ac:spMk id="32" creationId="{7E05FE89-74C4-475A-AA26-A3F1D0AE2D97}"/>
          </ac:spMkLst>
        </pc:spChg>
        <pc:spChg chg="add del mod">
          <ac:chgData name="Fabio Limardo" userId="c580e99b-407e-4ce2-9088-2a1ca026f1f0" providerId="ADAL" clId="{6A757929-6077-4D92-B10D-A95622A18039}" dt="2023-11-27T21:32:39.073" v="2155" actId="478"/>
          <ac:spMkLst>
            <pc:docMk/>
            <pc:sldMk cId="3397149653" sldId="1052"/>
            <ac:spMk id="33" creationId="{FEF4BAD3-BD38-4BB6-BDFD-CBF700D710FD}"/>
          </ac:spMkLst>
        </pc:spChg>
        <pc:spChg chg="add del mod">
          <ac:chgData name="Fabio Limardo" userId="c580e99b-407e-4ce2-9088-2a1ca026f1f0" providerId="ADAL" clId="{6A757929-6077-4D92-B10D-A95622A18039}" dt="2023-11-27T21:33:18.109" v="2171"/>
          <ac:spMkLst>
            <pc:docMk/>
            <pc:sldMk cId="3397149653" sldId="1052"/>
            <ac:spMk id="34" creationId="{CE65A35D-D888-44A4-91C3-F2DF2146E4B0}"/>
          </ac:spMkLst>
        </pc:spChg>
        <pc:spChg chg="add del mod">
          <ac:chgData name="Fabio Limardo" userId="c580e99b-407e-4ce2-9088-2a1ca026f1f0" providerId="ADAL" clId="{6A757929-6077-4D92-B10D-A95622A18039}" dt="2023-11-27T21:33:20.452" v="2172" actId="478"/>
          <ac:spMkLst>
            <pc:docMk/>
            <pc:sldMk cId="3397149653" sldId="1052"/>
            <ac:spMk id="35" creationId="{4B62F42C-B937-42AD-9F43-DF5437835B6E}"/>
          </ac:spMkLst>
        </pc:spChg>
        <pc:spChg chg="add del mod">
          <ac:chgData name="Fabio Limardo" userId="c580e99b-407e-4ce2-9088-2a1ca026f1f0" providerId="ADAL" clId="{6A757929-6077-4D92-B10D-A95622A18039}" dt="2023-11-27T21:33:20.452" v="2172" actId="478"/>
          <ac:spMkLst>
            <pc:docMk/>
            <pc:sldMk cId="3397149653" sldId="1052"/>
            <ac:spMk id="36" creationId="{9463B72C-AD65-4AE8-9A9D-DA5A4DC91160}"/>
          </ac:spMkLst>
        </pc:spChg>
        <pc:spChg chg="add del mod">
          <ac:chgData name="Fabio Limardo" userId="c580e99b-407e-4ce2-9088-2a1ca026f1f0" providerId="ADAL" clId="{6A757929-6077-4D92-B10D-A95622A18039}" dt="2023-11-27T21:33:20.452" v="2172" actId="478"/>
          <ac:spMkLst>
            <pc:docMk/>
            <pc:sldMk cId="3397149653" sldId="1052"/>
            <ac:spMk id="37" creationId="{F6F38FFB-960C-47F7-83BB-F24AC8BD505B}"/>
          </ac:spMkLst>
        </pc:spChg>
        <pc:picChg chg="mod">
          <ac:chgData name="Fabio Limardo" userId="c580e99b-407e-4ce2-9088-2a1ca026f1f0" providerId="ADAL" clId="{6A757929-6077-4D92-B10D-A95622A18039}" dt="2023-12-01T16:34:37.657" v="4979" actId="1076"/>
          <ac:picMkLst>
            <pc:docMk/>
            <pc:sldMk cId="3397149653" sldId="1052"/>
            <ac:picMk id="19" creationId="{48396797-0734-4C82-872F-247BBE531D5F}"/>
          </ac:picMkLst>
        </pc:picChg>
        <pc:picChg chg="del">
          <ac:chgData name="Fabio Limardo" userId="c580e99b-407e-4ce2-9088-2a1ca026f1f0" providerId="ADAL" clId="{6A757929-6077-4D92-B10D-A95622A18039}" dt="2023-11-27T21:14:09.661" v="2066" actId="478"/>
          <ac:picMkLst>
            <pc:docMk/>
            <pc:sldMk cId="3397149653" sldId="1052"/>
            <ac:picMk id="20" creationId="{C6E90CA0-1B5C-406D-A4D9-05CDEAB50016}"/>
          </ac:picMkLst>
        </pc:picChg>
        <pc:picChg chg="del">
          <ac:chgData name="Fabio Limardo" userId="c580e99b-407e-4ce2-9088-2a1ca026f1f0" providerId="ADAL" clId="{6A757929-6077-4D92-B10D-A95622A18039}" dt="2023-11-27T21:14:09.661" v="2066" actId="478"/>
          <ac:picMkLst>
            <pc:docMk/>
            <pc:sldMk cId="3397149653" sldId="1052"/>
            <ac:picMk id="21" creationId="{483269D1-3739-468B-8BE1-92EBE7218C3C}"/>
          </ac:picMkLst>
        </pc:picChg>
        <pc:picChg chg="del">
          <ac:chgData name="Fabio Limardo" userId="c580e99b-407e-4ce2-9088-2a1ca026f1f0" providerId="ADAL" clId="{6A757929-6077-4D92-B10D-A95622A18039}" dt="2023-11-27T21:14:09.661" v="2066" actId="478"/>
          <ac:picMkLst>
            <pc:docMk/>
            <pc:sldMk cId="3397149653" sldId="1052"/>
            <ac:picMk id="22" creationId="{D151ADD1-1D45-44AA-B800-11DA5A0A1E08}"/>
          </ac:picMkLst>
        </pc:picChg>
        <pc:cxnChg chg="del">
          <ac:chgData name="Fabio Limardo" userId="c580e99b-407e-4ce2-9088-2a1ca026f1f0" providerId="ADAL" clId="{6A757929-6077-4D92-B10D-A95622A18039}" dt="2023-11-27T21:14:09.661" v="2066" actId="478"/>
          <ac:cxnSpMkLst>
            <pc:docMk/>
            <pc:sldMk cId="3397149653" sldId="1052"/>
            <ac:cxnSpMk id="27" creationId="{697414D9-7C68-4ABB-9EFF-D595359D5DBB}"/>
          </ac:cxnSpMkLst>
        </pc:cxnChg>
        <pc:cxnChg chg="del">
          <ac:chgData name="Fabio Limardo" userId="c580e99b-407e-4ce2-9088-2a1ca026f1f0" providerId="ADAL" clId="{6A757929-6077-4D92-B10D-A95622A18039}" dt="2023-11-27T21:14:09.661" v="2066" actId="478"/>
          <ac:cxnSpMkLst>
            <pc:docMk/>
            <pc:sldMk cId="3397149653" sldId="1052"/>
            <ac:cxnSpMk id="28" creationId="{70C439DF-866F-41C7-9EA7-0FC590360514}"/>
          </ac:cxnSpMkLst>
        </pc:cxnChg>
        <pc:cxnChg chg="del">
          <ac:chgData name="Fabio Limardo" userId="c580e99b-407e-4ce2-9088-2a1ca026f1f0" providerId="ADAL" clId="{6A757929-6077-4D92-B10D-A95622A18039}" dt="2023-11-27T21:14:09.661" v="2066" actId="478"/>
          <ac:cxnSpMkLst>
            <pc:docMk/>
            <pc:sldMk cId="3397149653" sldId="1052"/>
            <ac:cxnSpMk id="29" creationId="{7E7348CE-8E87-4266-8BF3-D87FA43AB7F6}"/>
          </ac:cxnSpMkLst>
        </pc:cxnChg>
      </pc:sldChg>
      <pc:sldChg chg="addSp delSp modSp add">
        <pc:chgData name="Fabio Limardo" userId="c580e99b-407e-4ce2-9088-2a1ca026f1f0" providerId="ADAL" clId="{6A757929-6077-4D92-B10D-A95622A18039}" dt="2023-12-01T17:53:35.036" v="5147" actId="114"/>
        <pc:sldMkLst>
          <pc:docMk/>
          <pc:sldMk cId="1953851560" sldId="1053"/>
        </pc:sldMkLst>
        <pc:spChg chg="del">
          <ac:chgData name="Fabio Limardo" userId="c580e99b-407e-4ce2-9088-2a1ca026f1f0" providerId="ADAL" clId="{6A757929-6077-4D92-B10D-A95622A18039}" dt="2023-11-27T21:41:55.600" v="2200" actId="478"/>
          <ac:spMkLst>
            <pc:docMk/>
            <pc:sldMk cId="1953851560" sldId="1053"/>
            <ac:spMk id="2" creationId="{C06B2912-3C02-42F5-9B8C-9D336CCF652D}"/>
          </ac:spMkLst>
        </pc:spChg>
        <pc:spChg chg="add del">
          <ac:chgData name="Fabio Limardo" userId="c580e99b-407e-4ce2-9088-2a1ca026f1f0" providerId="ADAL" clId="{6A757929-6077-4D92-B10D-A95622A18039}" dt="2023-11-27T21:42:06.893" v="2202"/>
          <ac:spMkLst>
            <pc:docMk/>
            <pc:sldMk cId="1953851560" sldId="1053"/>
            <ac:spMk id="9" creationId="{284457F1-FFD4-427A-921B-721AEFAF4FB1}"/>
          </ac:spMkLst>
        </pc:spChg>
        <pc:spChg chg="add del">
          <ac:chgData name="Fabio Limardo" userId="c580e99b-407e-4ce2-9088-2a1ca026f1f0" providerId="ADAL" clId="{6A757929-6077-4D92-B10D-A95622A18039}" dt="2023-11-27T21:42:06.893" v="2202"/>
          <ac:spMkLst>
            <pc:docMk/>
            <pc:sldMk cId="1953851560" sldId="1053"/>
            <ac:spMk id="10" creationId="{388D3041-26E9-4A6A-91DA-24E4D7B11E47}"/>
          </ac:spMkLst>
        </pc:spChg>
        <pc:spChg chg="add del">
          <ac:chgData name="Fabio Limardo" userId="c580e99b-407e-4ce2-9088-2a1ca026f1f0" providerId="ADAL" clId="{6A757929-6077-4D92-B10D-A95622A18039}" dt="2023-11-27T21:42:06.893" v="2202"/>
          <ac:spMkLst>
            <pc:docMk/>
            <pc:sldMk cId="1953851560" sldId="1053"/>
            <ac:spMk id="11" creationId="{F2746AC2-F973-4621-A1C1-3F88F27FD8D6}"/>
          </ac:spMkLst>
        </pc:spChg>
        <pc:spChg chg="add del">
          <ac:chgData name="Fabio Limardo" userId="c580e99b-407e-4ce2-9088-2a1ca026f1f0" providerId="ADAL" clId="{6A757929-6077-4D92-B10D-A95622A18039}" dt="2023-11-27T21:42:06.893" v="2202"/>
          <ac:spMkLst>
            <pc:docMk/>
            <pc:sldMk cId="1953851560" sldId="1053"/>
            <ac:spMk id="12" creationId="{40CE0A6A-99E4-48DE-BEAB-111ED5616CE8}"/>
          </ac:spMkLst>
        </pc:spChg>
        <pc:spChg chg="add del">
          <ac:chgData name="Fabio Limardo" userId="c580e99b-407e-4ce2-9088-2a1ca026f1f0" providerId="ADAL" clId="{6A757929-6077-4D92-B10D-A95622A18039}" dt="2023-11-27T21:42:06.893" v="2202"/>
          <ac:spMkLst>
            <pc:docMk/>
            <pc:sldMk cId="1953851560" sldId="1053"/>
            <ac:spMk id="13" creationId="{BA882D0A-FEA2-4C6B-8481-9D6AF219A3C4}"/>
          </ac:spMkLst>
        </pc:spChg>
        <pc:spChg chg="add del mod">
          <ac:chgData name="Fabio Limardo" userId="c580e99b-407e-4ce2-9088-2a1ca026f1f0" providerId="ADAL" clId="{6A757929-6077-4D92-B10D-A95622A18039}" dt="2023-11-27T21:43:35.290" v="2234" actId="478"/>
          <ac:spMkLst>
            <pc:docMk/>
            <pc:sldMk cId="1953851560" sldId="1053"/>
            <ac:spMk id="15" creationId="{6D198A23-3FE0-41F3-A05A-83ECCEAA47FF}"/>
          </ac:spMkLst>
        </pc:spChg>
        <pc:spChg chg="add del">
          <ac:chgData name="Fabio Limardo" userId="c580e99b-407e-4ce2-9088-2a1ca026f1f0" providerId="ADAL" clId="{6A757929-6077-4D92-B10D-A95622A18039}" dt="2023-11-27T21:43:04.634" v="2206"/>
          <ac:spMkLst>
            <pc:docMk/>
            <pc:sldMk cId="1953851560" sldId="1053"/>
            <ac:spMk id="20" creationId="{6DDF95CC-B996-4169-B5B5-A5D097E7EC4E}"/>
          </ac:spMkLst>
        </pc:spChg>
        <pc:spChg chg="add del">
          <ac:chgData name="Fabio Limardo" userId="c580e99b-407e-4ce2-9088-2a1ca026f1f0" providerId="ADAL" clId="{6A757929-6077-4D92-B10D-A95622A18039}" dt="2023-11-27T21:43:04.634" v="2206"/>
          <ac:spMkLst>
            <pc:docMk/>
            <pc:sldMk cId="1953851560" sldId="1053"/>
            <ac:spMk id="21" creationId="{BA849F72-5E42-4158-B83A-F7F2BA6F44C3}"/>
          </ac:spMkLst>
        </pc:spChg>
        <pc:spChg chg="del">
          <ac:chgData name="Fabio Limardo" userId="c580e99b-407e-4ce2-9088-2a1ca026f1f0" providerId="ADAL" clId="{6A757929-6077-4D92-B10D-A95622A18039}" dt="2023-11-27T21:41:55.600" v="2200" actId="478"/>
          <ac:spMkLst>
            <pc:docMk/>
            <pc:sldMk cId="1953851560" sldId="1053"/>
            <ac:spMk id="23" creationId="{B2223155-EE59-4E06-A1B9-7CFC79CB607F}"/>
          </ac:spMkLst>
        </pc:spChg>
        <pc:spChg chg="add mod">
          <ac:chgData name="Fabio Limardo" userId="c580e99b-407e-4ce2-9088-2a1ca026f1f0" providerId="ADAL" clId="{6A757929-6077-4D92-B10D-A95622A18039}" dt="2023-11-27T21:53:26.902" v="2274" actId="20577"/>
          <ac:spMkLst>
            <pc:docMk/>
            <pc:sldMk cId="1953851560" sldId="1053"/>
            <ac:spMk id="24" creationId="{E8A6E9AF-570D-4C43-B992-4FBEE14AE62D}"/>
          </ac:spMkLst>
        </pc:spChg>
        <pc:spChg chg="add mod">
          <ac:chgData name="Fabio Limardo" userId="c580e99b-407e-4ce2-9088-2a1ca026f1f0" providerId="ADAL" clId="{6A757929-6077-4D92-B10D-A95622A18039}" dt="2023-12-01T16:30:05.200" v="4957" actId="113"/>
          <ac:spMkLst>
            <pc:docMk/>
            <pc:sldMk cId="1953851560" sldId="1053"/>
            <ac:spMk id="25" creationId="{11C0E2A6-B153-4A45-B080-923DF47C1D86}"/>
          </ac:spMkLst>
        </pc:spChg>
        <pc:spChg chg="add mod">
          <ac:chgData name="Fabio Limardo" userId="c580e99b-407e-4ce2-9088-2a1ca026f1f0" providerId="ADAL" clId="{6A757929-6077-4D92-B10D-A95622A18039}" dt="2023-12-01T17:53:35.036" v="5147" actId="114"/>
          <ac:spMkLst>
            <pc:docMk/>
            <pc:sldMk cId="1953851560" sldId="1053"/>
            <ac:spMk id="26" creationId="{98E435F4-D497-403D-B2B9-383CFABD77A5}"/>
          </ac:spMkLst>
        </pc:spChg>
        <pc:spChg chg="del">
          <ac:chgData name="Fabio Limardo" userId="c580e99b-407e-4ce2-9088-2a1ca026f1f0" providerId="ADAL" clId="{6A757929-6077-4D92-B10D-A95622A18039}" dt="2023-11-27T21:41:55.600" v="2200" actId="478"/>
          <ac:spMkLst>
            <pc:docMk/>
            <pc:sldMk cId="1953851560" sldId="1053"/>
            <ac:spMk id="32" creationId="{7E05FE89-74C4-475A-AA26-A3F1D0AE2D97}"/>
          </ac:spMkLst>
        </pc:spChg>
        <pc:picChg chg="add del">
          <ac:chgData name="Fabio Limardo" userId="c580e99b-407e-4ce2-9088-2a1ca026f1f0" providerId="ADAL" clId="{6A757929-6077-4D92-B10D-A95622A18039}" dt="2023-11-27T21:42:06.893" v="2202"/>
          <ac:picMkLst>
            <pc:docMk/>
            <pc:sldMk cId="1953851560" sldId="1053"/>
            <ac:picMk id="8" creationId="{C27A32A8-3DCA-4456-A61D-887FC670068F}"/>
          </ac:picMkLst>
        </pc:picChg>
        <pc:picChg chg="add del mod">
          <ac:chgData name="Fabio Limardo" userId="c580e99b-407e-4ce2-9088-2a1ca026f1f0" providerId="ADAL" clId="{6A757929-6077-4D92-B10D-A95622A18039}" dt="2023-11-27T21:53:16.460" v="2261" actId="478"/>
          <ac:picMkLst>
            <pc:docMk/>
            <pc:sldMk cId="1953851560" sldId="1053"/>
            <ac:picMk id="14" creationId="{C7A03F40-03C3-4D3A-81EA-5D0CFE60E45F}"/>
          </ac:picMkLst>
        </pc:picChg>
        <pc:picChg chg="add del">
          <ac:chgData name="Fabio Limardo" userId="c580e99b-407e-4ce2-9088-2a1ca026f1f0" providerId="ADAL" clId="{6A757929-6077-4D92-B10D-A95622A18039}" dt="2023-11-27T21:43:04.634" v="2206"/>
          <ac:picMkLst>
            <pc:docMk/>
            <pc:sldMk cId="1953851560" sldId="1053"/>
            <ac:picMk id="16" creationId="{F60E1B8F-63FC-42F6-9934-29C857069019}"/>
          </ac:picMkLst>
        </pc:picChg>
        <pc:picChg chg="del">
          <ac:chgData name="Fabio Limardo" userId="c580e99b-407e-4ce2-9088-2a1ca026f1f0" providerId="ADAL" clId="{6A757929-6077-4D92-B10D-A95622A18039}" dt="2023-11-27T21:41:55.600" v="2200" actId="478"/>
          <ac:picMkLst>
            <pc:docMk/>
            <pc:sldMk cId="1953851560" sldId="1053"/>
            <ac:picMk id="19" creationId="{48396797-0734-4C82-872F-247BBE531D5F}"/>
          </ac:picMkLst>
        </pc:picChg>
        <pc:picChg chg="add del">
          <ac:chgData name="Fabio Limardo" userId="c580e99b-407e-4ce2-9088-2a1ca026f1f0" providerId="ADAL" clId="{6A757929-6077-4D92-B10D-A95622A18039}" dt="2023-11-27T21:43:30.819" v="2233" actId="478"/>
          <ac:picMkLst>
            <pc:docMk/>
            <pc:sldMk cId="1953851560" sldId="1053"/>
            <ac:picMk id="22" creationId="{BCBD1953-3981-4472-BCF9-3E7DE9900F73}"/>
          </ac:picMkLst>
        </pc:picChg>
        <pc:picChg chg="add mod ord">
          <ac:chgData name="Fabio Limardo" userId="c580e99b-407e-4ce2-9088-2a1ca026f1f0" providerId="ADAL" clId="{6A757929-6077-4D92-B10D-A95622A18039}" dt="2023-12-01T16:30:31.223" v="4975" actId="1076"/>
          <ac:picMkLst>
            <pc:docMk/>
            <pc:sldMk cId="1953851560" sldId="1053"/>
            <ac:picMk id="27" creationId="{3E9B42EC-80B5-4B47-A16D-99AE9A6C414F}"/>
          </ac:picMkLst>
        </pc:picChg>
      </pc:sldChg>
      <pc:sldChg chg="modSp add ord">
        <pc:chgData name="Fabio Limardo" userId="c580e99b-407e-4ce2-9088-2a1ca026f1f0" providerId="ADAL" clId="{6A757929-6077-4D92-B10D-A95622A18039}" dt="2023-12-01T17:53:30.275" v="5146" actId="114"/>
        <pc:sldMkLst>
          <pc:docMk/>
          <pc:sldMk cId="3215493217" sldId="1054"/>
        </pc:sldMkLst>
        <pc:spChg chg="mod">
          <ac:chgData name="Fabio Limardo" userId="c580e99b-407e-4ce2-9088-2a1ca026f1f0" providerId="ADAL" clId="{6A757929-6077-4D92-B10D-A95622A18039}" dt="2023-12-01T16:28:42.249" v="4924" actId="1076"/>
          <ac:spMkLst>
            <pc:docMk/>
            <pc:sldMk cId="3215493217" sldId="1054"/>
            <ac:spMk id="25" creationId="{11C0E2A6-B153-4A45-B080-923DF47C1D86}"/>
          </ac:spMkLst>
        </pc:spChg>
        <pc:spChg chg="mod">
          <ac:chgData name="Fabio Limardo" userId="c580e99b-407e-4ce2-9088-2a1ca026f1f0" providerId="ADAL" clId="{6A757929-6077-4D92-B10D-A95622A18039}" dt="2023-12-01T17:53:30.275" v="5146" actId="114"/>
          <ac:spMkLst>
            <pc:docMk/>
            <pc:sldMk cId="3215493217" sldId="1054"/>
            <ac:spMk id="26" creationId="{98E435F4-D497-403D-B2B9-383CFABD77A5}"/>
          </ac:spMkLst>
        </pc:spChg>
        <pc:picChg chg="mod">
          <ac:chgData name="Fabio Limardo" userId="c580e99b-407e-4ce2-9088-2a1ca026f1f0" providerId="ADAL" clId="{6A757929-6077-4D92-B10D-A95622A18039}" dt="2023-12-01T16:40:39.798" v="4981" actId="1076"/>
          <ac:picMkLst>
            <pc:docMk/>
            <pc:sldMk cId="3215493217" sldId="1054"/>
            <ac:picMk id="14" creationId="{C7A03F40-03C3-4D3A-81EA-5D0CFE60E45F}"/>
          </ac:picMkLst>
        </pc:picChg>
      </pc:sldChg>
      <pc:sldChg chg="addSp delSp modSp add">
        <pc:chgData name="Fabio Limardo" userId="c580e99b-407e-4ce2-9088-2a1ca026f1f0" providerId="ADAL" clId="{6A757929-6077-4D92-B10D-A95622A18039}" dt="2023-12-01T17:53:39.946" v="5148" actId="114"/>
        <pc:sldMkLst>
          <pc:docMk/>
          <pc:sldMk cId="1265797615" sldId="1055"/>
        </pc:sldMkLst>
        <pc:spChg chg="mod">
          <ac:chgData name="Fabio Limardo" userId="c580e99b-407e-4ce2-9088-2a1ca026f1f0" providerId="ADAL" clId="{6A757929-6077-4D92-B10D-A95622A18039}" dt="2023-11-27T21:54:15.301" v="2296" actId="20577"/>
          <ac:spMkLst>
            <pc:docMk/>
            <pc:sldMk cId="1265797615" sldId="1055"/>
            <ac:spMk id="24" creationId="{E8A6E9AF-570D-4C43-B992-4FBEE14AE62D}"/>
          </ac:spMkLst>
        </pc:spChg>
        <pc:spChg chg="mod">
          <ac:chgData name="Fabio Limardo" userId="c580e99b-407e-4ce2-9088-2a1ca026f1f0" providerId="ADAL" clId="{6A757929-6077-4D92-B10D-A95622A18039}" dt="2023-12-01T16:29:22.835" v="4934" actId="1076"/>
          <ac:spMkLst>
            <pc:docMk/>
            <pc:sldMk cId="1265797615" sldId="1055"/>
            <ac:spMk id="25" creationId="{11C0E2A6-B153-4A45-B080-923DF47C1D86}"/>
          </ac:spMkLst>
        </pc:spChg>
        <pc:spChg chg="mod">
          <ac:chgData name="Fabio Limardo" userId="c580e99b-407e-4ce2-9088-2a1ca026f1f0" providerId="ADAL" clId="{6A757929-6077-4D92-B10D-A95622A18039}" dt="2023-12-01T17:53:39.946" v="5148" actId="114"/>
          <ac:spMkLst>
            <pc:docMk/>
            <pc:sldMk cId="1265797615" sldId="1055"/>
            <ac:spMk id="26" creationId="{98E435F4-D497-403D-B2B9-383CFABD77A5}"/>
          </ac:spMkLst>
        </pc:spChg>
        <pc:picChg chg="add mod ord">
          <ac:chgData name="Fabio Limardo" userId="c580e99b-407e-4ce2-9088-2a1ca026f1f0" providerId="ADAL" clId="{6A757929-6077-4D92-B10D-A95622A18039}" dt="2023-12-01T16:40:52.854" v="4993" actId="1076"/>
          <ac:picMkLst>
            <pc:docMk/>
            <pc:sldMk cId="1265797615" sldId="1055"/>
            <ac:picMk id="8" creationId="{E3B9DD01-2810-4F0C-85F3-07BC3F4B698B}"/>
          </ac:picMkLst>
        </pc:picChg>
        <pc:picChg chg="del">
          <ac:chgData name="Fabio Limardo" userId="c580e99b-407e-4ce2-9088-2a1ca026f1f0" providerId="ADAL" clId="{6A757929-6077-4D92-B10D-A95622A18039}" dt="2023-11-27T21:54:05.794" v="2281" actId="478"/>
          <ac:picMkLst>
            <pc:docMk/>
            <pc:sldMk cId="1265797615" sldId="1055"/>
            <ac:picMk id="27" creationId="{3E9B42EC-80B5-4B47-A16D-99AE9A6C414F}"/>
          </ac:picMkLst>
        </pc:picChg>
      </pc:sldChg>
      <pc:sldChg chg="addSp delSp modSp add ord">
        <pc:chgData name="Fabio Limardo" userId="c580e99b-407e-4ce2-9088-2a1ca026f1f0" providerId="ADAL" clId="{6A757929-6077-4D92-B10D-A95622A18039}" dt="2023-12-01T18:12:19.818" v="5268" actId="1076"/>
        <pc:sldMkLst>
          <pc:docMk/>
          <pc:sldMk cId="3789656879" sldId="1058"/>
        </pc:sldMkLst>
        <pc:spChg chg="mod">
          <ac:chgData name="Fabio Limardo" userId="c580e99b-407e-4ce2-9088-2a1ca026f1f0" providerId="ADAL" clId="{6A757929-6077-4D92-B10D-A95622A18039}" dt="2023-11-29T16:09:15.814" v="2995" actId="20577"/>
          <ac:spMkLst>
            <pc:docMk/>
            <pc:sldMk cId="3789656879" sldId="1058"/>
            <ac:spMk id="2" creationId="{2ACB518D-DB44-4BB7-AC9B-BB2E82D95CE4}"/>
          </ac:spMkLst>
        </pc:spChg>
        <pc:spChg chg="del">
          <ac:chgData name="Fabio Limardo" userId="c580e99b-407e-4ce2-9088-2a1ca026f1f0" providerId="ADAL" clId="{6A757929-6077-4D92-B10D-A95622A18039}" dt="2023-12-01T17:59:21.459" v="5156" actId="478"/>
          <ac:spMkLst>
            <pc:docMk/>
            <pc:sldMk cId="3789656879" sldId="1058"/>
            <ac:spMk id="3" creationId="{2F6B31D4-E96A-4321-BD4E-9BDEC53797AB}"/>
          </ac:spMkLst>
        </pc:spChg>
        <pc:spChg chg="add del">
          <ac:chgData name="Fabio Limardo" userId="c580e99b-407e-4ce2-9088-2a1ca026f1f0" providerId="ADAL" clId="{6A757929-6077-4D92-B10D-A95622A18039}" dt="2023-11-29T16:09:09.144" v="2972"/>
          <ac:spMkLst>
            <pc:docMk/>
            <pc:sldMk cId="3789656879" sldId="1058"/>
            <ac:spMk id="4" creationId="{6B2D8822-E1E1-496C-93E1-FDCBC2A28638}"/>
          </ac:spMkLst>
        </pc:spChg>
        <pc:spChg chg="add mod">
          <ac:chgData name="Fabio Limardo" userId="c580e99b-407e-4ce2-9088-2a1ca026f1f0" providerId="ADAL" clId="{6A757929-6077-4D92-B10D-A95622A18039}" dt="2023-12-01T18:12:08.592" v="5267" actId="113"/>
          <ac:spMkLst>
            <pc:docMk/>
            <pc:sldMk cId="3789656879" sldId="1058"/>
            <ac:spMk id="5" creationId="{7F4779B3-C975-4C44-9B48-14572CAB0E69}"/>
          </ac:spMkLst>
        </pc:spChg>
        <pc:graphicFrameChg chg="add mod">
          <ac:chgData name="Fabio Limardo" userId="c580e99b-407e-4ce2-9088-2a1ca026f1f0" providerId="ADAL" clId="{6A757929-6077-4D92-B10D-A95622A18039}" dt="2023-12-01T18:12:19.818" v="5268" actId="1076"/>
          <ac:graphicFrameMkLst>
            <pc:docMk/>
            <pc:sldMk cId="3789656879" sldId="1058"/>
            <ac:graphicFrameMk id="6" creationId="{BAF37DAC-D7BB-417A-B99C-45CE2520F1B3}"/>
          </ac:graphicFrameMkLst>
        </pc:graphicFrameChg>
      </pc:sldChg>
      <pc:sldChg chg="addSp modSp add ord modNotesTx">
        <pc:chgData name="Fabio Limardo" userId="c580e99b-407e-4ce2-9088-2a1ca026f1f0" providerId="ADAL" clId="{6A757929-6077-4D92-B10D-A95622A18039}" dt="2023-12-04T12:00:46.236" v="6478" actId="20577"/>
        <pc:sldMkLst>
          <pc:docMk/>
          <pc:sldMk cId="1135885154" sldId="1060"/>
        </pc:sldMkLst>
        <pc:spChg chg="mod">
          <ac:chgData name="Fabio Limardo" userId="c580e99b-407e-4ce2-9088-2a1ca026f1f0" providerId="ADAL" clId="{6A757929-6077-4D92-B10D-A95622A18039}" dt="2023-12-01T19:21:42.481" v="5479" actId="6549"/>
          <ac:spMkLst>
            <pc:docMk/>
            <pc:sldMk cId="1135885154" sldId="1060"/>
            <ac:spMk id="2" creationId="{EACA491D-CAD0-4722-9223-B9DE66A8A61D}"/>
          </ac:spMkLst>
        </pc:spChg>
        <pc:spChg chg="mod">
          <ac:chgData name="Fabio Limardo" userId="c580e99b-407e-4ce2-9088-2a1ca026f1f0" providerId="ADAL" clId="{6A757929-6077-4D92-B10D-A95622A18039}" dt="2023-12-01T08:55:44.839" v="4389" actId="14100"/>
          <ac:spMkLst>
            <pc:docMk/>
            <pc:sldMk cId="1135885154" sldId="1060"/>
            <ac:spMk id="6" creationId="{7FC0D2F5-1928-4F8F-9832-C4230B6CA01E}"/>
          </ac:spMkLst>
        </pc:spChg>
        <pc:picChg chg="add mod modCrop">
          <ac:chgData name="Fabio Limardo" userId="c580e99b-407e-4ce2-9088-2a1ca026f1f0" providerId="ADAL" clId="{6A757929-6077-4D92-B10D-A95622A18039}" dt="2023-12-01T08:58:20.343" v="4396" actId="1076"/>
          <ac:picMkLst>
            <pc:docMk/>
            <pc:sldMk cId="1135885154" sldId="1060"/>
            <ac:picMk id="4" creationId="{EFB296F8-1969-4FC7-95B0-58AC78295F32}"/>
          </ac:picMkLst>
        </pc:picChg>
      </pc:sldChg>
      <pc:sldChg chg="addSp delSp modSp add">
        <pc:chgData name="Fabio Limardo" userId="c580e99b-407e-4ce2-9088-2a1ca026f1f0" providerId="ADAL" clId="{6A757929-6077-4D92-B10D-A95622A18039}" dt="2023-12-01T09:26:35.526" v="4460" actId="207"/>
        <pc:sldMkLst>
          <pc:docMk/>
          <pc:sldMk cId="1882656474" sldId="1061"/>
        </pc:sldMkLst>
        <pc:spChg chg="mod">
          <ac:chgData name="Fabio Limardo" userId="c580e99b-407e-4ce2-9088-2a1ca026f1f0" providerId="ADAL" clId="{6A757929-6077-4D92-B10D-A95622A18039}" dt="2023-12-01T09:25:03.509" v="4452" actId="20577"/>
          <ac:spMkLst>
            <pc:docMk/>
            <pc:sldMk cId="1882656474" sldId="1061"/>
            <ac:spMk id="2" creationId="{182D6007-0C56-4A8C-99A5-ADEEE0ABE37F}"/>
          </ac:spMkLst>
        </pc:spChg>
        <pc:spChg chg="del">
          <ac:chgData name="Fabio Limardo" userId="c580e99b-407e-4ce2-9088-2a1ca026f1f0" providerId="ADAL" clId="{6A757929-6077-4D92-B10D-A95622A18039}" dt="2023-11-29T16:22:49.914" v="3234" actId="478"/>
          <ac:spMkLst>
            <pc:docMk/>
            <pc:sldMk cId="1882656474" sldId="1061"/>
            <ac:spMk id="3" creationId="{1040A45A-3C6B-4E24-A37F-D86F1F80D813}"/>
          </ac:spMkLst>
        </pc:spChg>
        <pc:spChg chg="add del">
          <ac:chgData name="Fabio Limardo" userId="c580e99b-407e-4ce2-9088-2a1ca026f1f0" providerId="ADAL" clId="{6A757929-6077-4D92-B10D-A95622A18039}" dt="2023-11-29T16:22:19.395" v="3229"/>
          <ac:spMkLst>
            <pc:docMk/>
            <pc:sldMk cId="1882656474" sldId="1061"/>
            <ac:spMk id="4" creationId="{9884D00C-207F-459A-AC86-B36AE826B1F8}"/>
          </ac:spMkLst>
        </pc:spChg>
        <pc:spChg chg="add mod">
          <ac:chgData name="Fabio Limardo" userId="c580e99b-407e-4ce2-9088-2a1ca026f1f0" providerId="ADAL" clId="{6A757929-6077-4D92-B10D-A95622A18039}" dt="2023-12-01T09:26:35.526" v="4460" actId="207"/>
          <ac:spMkLst>
            <pc:docMk/>
            <pc:sldMk cId="1882656474" sldId="1061"/>
            <ac:spMk id="5" creationId="{F3DD47C3-EEDC-475D-B258-D4A08EAE34CA}"/>
          </ac:spMkLst>
        </pc:spChg>
        <pc:spChg chg="add del mod">
          <ac:chgData name="Fabio Limardo" userId="c580e99b-407e-4ce2-9088-2a1ca026f1f0" providerId="ADAL" clId="{6A757929-6077-4D92-B10D-A95622A18039}" dt="2023-12-01T09:24:31.466" v="4440" actId="478"/>
          <ac:spMkLst>
            <pc:docMk/>
            <pc:sldMk cId="1882656474" sldId="1061"/>
            <ac:spMk id="6" creationId="{7A641085-2644-4FC8-997D-D4063E49A8BC}"/>
          </ac:spMkLst>
        </pc:spChg>
        <pc:spChg chg="add mod">
          <ac:chgData name="Fabio Limardo" userId="c580e99b-407e-4ce2-9088-2a1ca026f1f0" providerId="ADAL" clId="{6A757929-6077-4D92-B10D-A95622A18039}" dt="2023-11-30T18:20:05.079" v="3417" actId="1076"/>
          <ac:spMkLst>
            <pc:docMk/>
            <pc:sldMk cId="1882656474" sldId="1061"/>
            <ac:spMk id="7" creationId="{80023654-081E-48A6-95E2-0F6407CEA4E5}"/>
          </ac:spMkLst>
        </pc:spChg>
        <pc:picChg chg="add mod modCrop">
          <ac:chgData name="Fabio Limardo" userId="c580e99b-407e-4ce2-9088-2a1ca026f1f0" providerId="ADAL" clId="{6A757929-6077-4D92-B10D-A95622A18039}" dt="2023-12-01T09:24:28.495" v="4439" actId="1037"/>
          <ac:picMkLst>
            <pc:docMk/>
            <pc:sldMk cId="1882656474" sldId="1061"/>
            <ac:picMk id="9" creationId="{35B57B05-8235-42EA-BCC3-951BD52253B1}"/>
          </ac:picMkLst>
        </pc:picChg>
      </pc:sldChg>
      <pc:sldChg chg="addSp delSp modSp add del">
        <pc:chgData name="Fabio Limardo" userId="c580e99b-407e-4ce2-9088-2a1ca026f1f0" providerId="ADAL" clId="{6A757929-6077-4D92-B10D-A95622A18039}" dt="2023-12-04T21:25:49.953" v="6479" actId="2696"/>
        <pc:sldMkLst>
          <pc:docMk/>
          <pc:sldMk cId="3883049719" sldId="1063"/>
        </pc:sldMkLst>
        <pc:spChg chg="del">
          <ac:chgData name="Fabio Limardo" userId="c580e99b-407e-4ce2-9088-2a1ca026f1f0" providerId="ADAL" clId="{6A757929-6077-4D92-B10D-A95622A18039}" dt="2023-11-30T20:20:01.064" v="3437" actId="478"/>
          <ac:spMkLst>
            <pc:docMk/>
            <pc:sldMk cId="3883049719" sldId="1063"/>
            <ac:spMk id="2" creationId="{C81C64ED-734D-4DBE-BF18-D85B773624F4}"/>
          </ac:spMkLst>
        </pc:spChg>
        <pc:spChg chg="del">
          <ac:chgData name="Fabio Limardo" userId="c580e99b-407e-4ce2-9088-2a1ca026f1f0" providerId="ADAL" clId="{6A757929-6077-4D92-B10D-A95622A18039}" dt="2023-11-30T20:19:59.289" v="3436" actId="478"/>
          <ac:spMkLst>
            <pc:docMk/>
            <pc:sldMk cId="3883049719" sldId="1063"/>
            <ac:spMk id="3" creationId="{1B88E6AA-C07D-4C13-82CE-C9C8B769A0FF}"/>
          </ac:spMkLst>
        </pc:spChg>
        <pc:spChg chg="add del mod">
          <ac:chgData name="Fabio Limardo" userId="c580e99b-407e-4ce2-9088-2a1ca026f1f0" providerId="ADAL" clId="{6A757929-6077-4D92-B10D-A95622A18039}" dt="2023-11-30T20:23:32.860" v="3441" actId="478"/>
          <ac:spMkLst>
            <pc:docMk/>
            <pc:sldMk cId="3883049719" sldId="1063"/>
            <ac:spMk id="4" creationId="{8F444F5B-5031-4822-B417-50E75E53CB39}"/>
          </ac:spMkLst>
        </pc:spChg>
        <pc:spChg chg="add mod">
          <ac:chgData name="Fabio Limardo" userId="c580e99b-407e-4ce2-9088-2a1ca026f1f0" providerId="ADAL" clId="{6A757929-6077-4D92-B10D-A95622A18039}" dt="2023-11-30T20:23:42.099" v="3459" actId="20577"/>
          <ac:spMkLst>
            <pc:docMk/>
            <pc:sldMk cId="3883049719" sldId="1063"/>
            <ac:spMk id="5" creationId="{FAA611B2-9CFE-45C1-81FD-30AB0B536C7A}"/>
          </ac:spMkLst>
        </pc:spChg>
        <pc:spChg chg="add mod">
          <ac:chgData name="Fabio Limardo" userId="c580e99b-407e-4ce2-9088-2a1ca026f1f0" providerId="ADAL" clId="{6A757929-6077-4D92-B10D-A95622A18039}" dt="2023-11-30T20:24:04.308" v="3504" actId="20577"/>
          <ac:spMkLst>
            <pc:docMk/>
            <pc:sldMk cId="3883049719" sldId="1063"/>
            <ac:spMk id="6" creationId="{0BEDA21A-5478-41ED-A4F9-EF695D6D29BA}"/>
          </ac:spMkLst>
        </pc:spChg>
      </pc:sldChg>
      <pc:sldChg chg="add ord">
        <pc:chgData name="Fabio Limardo" userId="c580e99b-407e-4ce2-9088-2a1ca026f1f0" providerId="ADAL" clId="{6A757929-6077-4D92-B10D-A95622A18039}" dt="2023-11-30T20:25:07.711" v="3521"/>
        <pc:sldMkLst>
          <pc:docMk/>
          <pc:sldMk cId="2467260291" sldId="1065"/>
        </pc:sldMkLst>
      </pc:sldChg>
      <pc:sldChg chg="addSp delSp modSp add ord modTransition">
        <pc:chgData name="Fabio Limardo" userId="c580e99b-407e-4ce2-9088-2a1ca026f1f0" providerId="ADAL" clId="{6A757929-6077-4D92-B10D-A95622A18039}" dt="2023-12-01T09:35:40.637" v="4490"/>
        <pc:sldMkLst>
          <pc:docMk/>
          <pc:sldMk cId="80513861" sldId="1069"/>
        </pc:sldMkLst>
        <pc:spChg chg="add del">
          <ac:chgData name="Fabio Limardo" userId="c580e99b-407e-4ce2-9088-2a1ca026f1f0" providerId="ADAL" clId="{6A757929-6077-4D92-B10D-A95622A18039}" dt="2023-11-30T21:59:56.314" v="4048" actId="478"/>
          <ac:spMkLst>
            <pc:docMk/>
            <pc:sldMk cId="80513861" sldId="1069"/>
            <ac:spMk id="2" creationId="{BADCEEC9-6E26-4652-A5C8-76AF1DF5A910}"/>
          </ac:spMkLst>
        </pc:spChg>
        <pc:spChg chg="add del mod ord">
          <ac:chgData name="Fabio Limardo" userId="c580e99b-407e-4ce2-9088-2a1ca026f1f0" providerId="ADAL" clId="{6A757929-6077-4D92-B10D-A95622A18039}" dt="2023-11-30T21:56:56.546" v="4031"/>
          <ac:spMkLst>
            <pc:docMk/>
            <pc:sldMk cId="80513861" sldId="1069"/>
            <ac:spMk id="3" creationId="{C32A19B0-9661-492E-BB20-B666046F70B3}"/>
          </ac:spMkLst>
        </pc:spChg>
        <pc:spChg chg="add mod">
          <ac:chgData name="Fabio Limardo" userId="c580e99b-407e-4ce2-9088-2a1ca026f1f0" providerId="ADAL" clId="{6A757929-6077-4D92-B10D-A95622A18039}" dt="2023-11-30T22:05:14.534" v="4146" actId="1076"/>
          <ac:spMkLst>
            <pc:docMk/>
            <pc:sldMk cId="80513861" sldId="1069"/>
            <ac:spMk id="4" creationId="{9E40AB56-AFEC-4A16-BCAD-70DA782A70FC}"/>
          </ac:spMkLst>
        </pc:spChg>
        <pc:spChg chg="mod">
          <ac:chgData name="Fabio Limardo" userId="c580e99b-407e-4ce2-9088-2a1ca026f1f0" providerId="ADAL" clId="{6A757929-6077-4D92-B10D-A95622A18039}" dt="2023-11-30T21:55:11.825" v="4008"/>
          <ac:spMkLst>
            <pc:docMk/>
            <pc:sldMk cId="80513861" sldId="1069"/>
            <ac:spMk id="11" creationId="{0341894A-AB77-4F4E-989B-ECA9C07B2E5B}"/>
          </ac:spMkLst>
        </pc:spChg>
        <pc:spChg chg="mod">
          <ac:chgData name="Fabio Limardo" userId="c580e99b-407e-4ce2-9088-2a1ca026f1f0" providerId="ADAL" clId="{6A757929-6077-4D92-B10D-A95622A18039}" dt="2023-11-30T21:56:42.099" v="4029"/>
          <ac:spMkLst>
            <pc:docMk/>
            <pc:sldMk cId="80513861" sldId="1069"/>
            <ac:spMk id="12" creationId="{6D2526EB-77A5-4735-9B99-BE7CAFD6730D}"/>
          </ac:spMkLst>
        </pc:spChg>
        <pc:spChg chg="mod ord">
          <ac:chgData name="Fabio Limardo" userId="c580e99b-407e-4ce2-9088-2a1ca026f1f0" providerId="ADAL" clId="{6A757929-6077-4D92-B10D-A95622A18039}" dt="2023-11-30T22:14:27.546" v="4271" actId="1035"/>
          <ac:spMkLst>
            <pc:docMk/>
            <pc:sldMk cId="80513861" sldId="1069"/>
            <ac:spMk id="13" creationId="{A7E4C1EC-9AEF-457C-81AF-42EF4B48012A}"/>
          </ac:spMkLst>
        </pc:spChg>
        <pc:spChg chg="add mod ord">
          <ac:chgData name="Fabio Limardo" userId="c580e99b-407e-4ce2-9088-2a1ca026f1f0" providerId="ADAL" clId="{6A757929-6077-4D92-B10D-A95622A18039}" dt="2023-11-30T22:03:44.627" v="4111" actId="1037"/>
          <ac:spMkLst>
            <pc:docMk/>
            <pc:sldMk cId="80513861" sldId="1069"/>
            <ac:spMk id="15" creationId="{679C9A36-C8C2-4875-8D63-2737D563C313}"/>
          </ac:spMkLst>
        </pc:spChg>
        <pc:spChg chg="add mod">
          <ac:chgData name="Fabio Limardo" userId="c580e99b-407e-4ce2-9088-2a1ca026f1f0" providerId="ADAL" clId="{6A757929-6077-4D92-B10D-A95622A18039}" dt="2023-11-30T22:04:01.786" v="4113" actId="1076"/>
          <ac:spMkLst>
            <pc:docMk/>
            <pc:sldMk cId="80513861" sldId="1069"/>
            <ac:spMk id="16" creationId="{DFE6175C-30EF-423E-A969-7A931988C743}"/>
          </ac:spMkLst>
        </pc:spChg>
        <pc:spChg chg="add mod">
          <ac:chgData name="Fabio Limardo" userId="c580e99b-407e-4ce2-9088-2a1ca026f1f0" providerId="ADAL" clId="{6A757929-6077-4D92-B10D-A95622A18039}" dt="2023-11-30T22:04:04.722" v="4115" actId="1076"/>
          <ac:spMkLst>
            <pc:docMk/>
            <pc:sldMk cId="80513861" sldId="1069"/>
            <ac:spMk id="17" creationId="{5A15423B-40CE-4BFC-A439-E774890BB36E}"/>
          </ac:spMkLst>
        </pc:spChg>
        <pc:spChg chg="add mod">
          <ac:chgData name="Fabio Limardo" userId="c580e99b-407e-4ce2-9088-2a1ca026f1f0" providerId="ADAL" clId="{6A757929-6077-4D92-B10D-A95622A18039}" dt="2023-11-30T22:04:07.501" v="4117" actId="1076"/>
          <ac:spMkLst>
            <pc:docMk/>
            <pc:sldMk cId="80513861" sldId="1069"/>
            <ac:spMk id="18" creationId="{FABD320C-C207-435F-994C-6827B4A7981B}"/>
          </ac:spMkLst>
        </pc:spChg>
        <pc:spChg chg="add mod">
          <ac:chgData name="Fabio Limardo" userId="c580e99b-407e-4ce2-9088-2a1ca026f1f0" providerId="ADAL" clId="{6A757929-6077-4D92-B10D-A95622A18039}" dt="2023-11-30T22:04:09.986" v="4119" actId="1076"/>
          <ac:spMkLst>
            <pc:docMk/>
            <pc:sldMk cId="80513861" sldId="1069"/>
            <ac:spMk id="19" creationId="{B3FDE0DC-A028-4F5A-B8BA-049D4258EAE0}"/>
          </ac:spMkLst>
        </pc:spChg>
        <pc:spChg chg="add mod">
          <ac:chgData name="Fabio Limardo" userId="c580e99b-407e-4ce2-9088-2a1ca026f1f0" providerId="ADAL" clId="{6A757929-6077-4D92-B10D-A95622A18039}" dt="2023-11-30T22:04:34.359" v="4126" actId="14100"/>
          <ac:spMkLst>
            <pc:docMk/>
            <pc:sldMk cId="80513861" sldId="1069"/>
            <ac:spMk id="20" creationId="{3F6745E8-04EF-48FE-B333-485BD2FFAF71}"/>
          </ac:spMkLst>
        </pc:spChg>
        <pc:spChg chg="add del">
          <ac:chgData name="Fabio Limardo" userId="c580e99b-407e-4ce2-9088-2a1ca026f1f0" providerId="ADAL" clId="{6A757929-6077-4D92-B10D-A95622A18039}" dt="2023-11-30T22:06:36.066" v="4151"/>
          <ac:spMkLst>
            <pc:docMk/>
            <pc:sldMk cId="80513861" sldId="1069"/>
            <ac:spMk id="22" creationId="{57BFEC4B-5B86-409E-BBC2-D0ECB4332A75}"/>
          </ac:spMkLst>
        </pc:spChg>
        <pc:spChg chg="add mod">
          <ac:chgData name="Fabio Limardo" userId="c580e99b-407e-4ce2-9088-2a1ca026f1f0" providerId="ADAL" clId="{6A757929-6077-4D92-B10D-A95622A18039}" dt="2023-11-30T22:09:31.533" v="4238" actId="255"/>
          <ac:spMkLst>
            <pc:docMk/>
            <pc:sldMk cId="80513861" sldId="1069"/>
            <ac:spMk id="23" creationId="{A5CB1F40-865F-4FC2-98A8-A18B959CE46C}"/>
          </ac:spMkLst>
        </pc:spChg>
        <pc:spChg chg="add mod">
          <ac:chgData name="Fabio Limardo" userId="c580e99b-407e-4ce2-9088-2a1ca026f1f0" providerId="ADAL" clId="{6A757929-6077-4D92-B10D-A95622A18039}" dt="2023-11-30T22:09:50.366" v="4239" actId="255"/>
          <ac:spMkLst>
            <pc:docMk/>
            <pc:sldMk cId="80513861" sldId="1069"/>
            <ac:spMk id="24" creationId="{6B0A8048-4948-4565-A7AD-9A5B1E96AD6C}"/>
          </ac:spMkLst>
        </pc:spChg>
        <pc:spChg chg="add del mod ord">
          <ac:chgData name="Fabio Limardo" userId="c580e99b-407e-4ce2-9088-2a1ca026f1f0" providerId="ADAL" clId="{6A757929-6077-4D92-B10D-A95622A18039}" dt="2023-11-30T21:56:56.546" v="4031"/>
          <ac:spMkLst>
            <pc:docMk/>
            <pc:sldMk cId="80513861" sldId="1069"/>
            <ac:spMk id="39" creationId="{7FC16371-6B9F-44FC-8E7E-70B14B42AB2C}"/>
          </ac:spMkLst>
        </pc:spChg>
        <pc:spChg chg="mod">
          <ac:chgData name="Fabio Limardo" userId="c580e99b-407e-4ce2-9088-2a1ca026f1f0" providerId="ADAL" clId="{6A757929-6077-4D92-B10D-A95622A18039}" dt="2023-11-30T22:05:31.608" v="4147" actId="1076"/>
          <ac:spMkLst>
            <pc:docMk/>
            <pc:sldMk cId="80513861" sldId="1069"/>
            <ac:spMk id="40" creationId="{E4AEF441-BA55-4211-8035-E540BF471CF7}"/>
          </ac:spMkLst>
        </pc:spChg>
        <pc:spChg chg="add del mod ord">
          <ac:chgData name="Fabio Limardo" userId="c580e99b-407e-4ce2-9088-2a1ca026f1f0" providerId="ADAL" clId="{6A757929-6077-4D92-B10D-A95622A18039}" dt="2023-11-30T21:56:56.546" v="4031"/>
          <ac:spMkLst>
            <pc:docMk/>
            <pc:sldMk cId="80513861" sldId="1069"/>
            <ac:spMk id="48" creationId="{2BD74161-DB18-440C-98BA-348F1C741A4C}"/>
          </ac:spMkLst>
        </pc:spChg>
        <pc:spChg chg="add del mod ord">
          <ac:chgData name="Fabio Limardo" userId="c580e99b-407e-4ce2-9088-2a1ca026f1f0" providerId="ADAL" clId="{6A757929-6077-4D92-B10D-A95622A18039}" dt="2023-11-30T21:56:56.546" v="4031"/>
          <ac:spMkLst>
            <pc:docMk/>
            <pc:sldMk cId="80513861" sldId="1069"/>
            <ac:spMk id="49" creationId="{8117E82A-E8E0-4C5A-BFCF-D3670D8BF443}"/>
          </ac:spMkLst>
        </pc:spChg>
        <pc:spChg chg="add del mod ord">
          <ac:chgData name="Fabio Limardo" userId="c580e99b-407e-4ce2-9088-2a1ca026f1f0" providerId="ADAL" clId="{6A757929-6077-4D92-B10D-A95622A18039}" dt="2023-11-30T21:56:56.546" v="4031"/>
          <ac:spMkLst>
            <pc:docMk/>
            <pc:sldMk cId="80513861" sldId="1069"/>
            <ac:spMk id="50" creationId="{DBBC90B2-348D-41DE-8068-2FADA7B708A8}"/>
          </ac:spMkLst>
        </pc:spChg>
        <pc:spChg chg="add del mod ord">
          <ac:chgData name="Fabio Limardo" userId="c580e99b-407e-4ce2-9088-2a1ca026f1f0" providerId="ADAL" clId="{6A757929-6077-4D92-B10D-A95622A18039}" dt="2023-11-30T21:56:56.546" v="4031"/>
          <ac:spMkLst>
            <pc:docMk/>
            <pc:sldMk cId="80513861" sldId="1069"/>
            <ac:spMk id="51" creationId="{EFDEA0C9-257F-4EC9-A4A1-F94F39A1F48A}"/>
          </ac:spMkLst>
        </pc:spChg>
        <pc:spChg chg="add del mod ord">
          <ac:chgData name="Fabio Limardo" userId="c580e99b-407e-4ce2-9088-2a1ca026f1f0" providerId="ADAL" clId="{6A757929-6077-4D92-B10D-A95622A18039}" dt="2023-11-30T21:56:56.546" v="4031"/>
          <ac:spMkLst>
            <pc:docMk/>
            <pc:sldMk cId="80513861" sldId="1069"/>
            <ac:spMk id="52" creationId="{C180E590-7483-4D5A-9B02-E17766318346}"/>
          </ac:spMkLst>
        </pc:spChg>
        <pc:picChg chg="mod ord modCrop">
          <ac:chgData name="Fabio Limardo" userId="c580e99b-407e-4ce2-9088-2a1ca026f1f0" providerId="ADAL" clId="{6A757929-6077-4D92-B10D-A95622A18039}" dt="2023-11-30T22:02:38.824" v="4098" actId="1036"/>
          <ac:picMkLst>
            <pc:docMk/>
            <pc:sldMk cId="80513861" sldId="1069"/>
            <ac:picMk id="35" creationId="{D136CA5A-91DF-47FE-AED4-204257C6514F}"/>
          </ac:picMkLst>
        </pc:picChg>
      </pc:sldChg>
      <pc:sldChg chg="addSp delSp modSp add modNotesTx">
        <pc:chgData name="Fabio Limardo" userId="c580e99b-407e-4ce2-9088-2a1ca026f1f0" providerId="ADAL" clId="{6A757929-6077-4D92-B10D-A95622A18039}" dt="2023-12-04T11:26:34.898" v="5872" actId="20577"/>
        <pc:sldMkLst>
          <pc:docMk/>
          <pc:sldMk cId="339453306" sldId="1070"/>
        </pc:sldMkLst>
        <pc:spChg chg="mod">
          <ac:chgData name="Fabio Limardo" userId="c580e99b-407e-4ce2-9088-2a1ca026f1f0" providerId="ADAL" clId="{6A757929-6077-4D92-B10D-A95622A18039}" dt="2023-12-01T09:20:02.369" v="4420" actId="14100"/>
          <ac:spMkLst>
            <pc:docMk/>
            <pc:sldMk cId="339453306" sldId="1070"/>
            <ac:spMk id="2" creationId="{EACA491D-CAD0-4722-9223-B9DE66A8A61D}"/>
          </ac:spMkLst>
        </pc:spChg>
        <pc:spChg chg="add mod">
          <ac:chgData name="Fabio Limardo" userId="c580e99b-407e-4ce2-9088-2a1ca026f1f0" providerId="ADAL" clId="{6A757929-6077-4D92-B10D-A95622A18039}" dt="2023-12-01T08:31:17.930" v="4303" actId="1076"/>
          <ac:spMkLst>
            <pc:docMk/>
            <pc:sldMk cId="339453306" sldId="1070"/>
            <ac:spMk id="3" creationId="{D720674B-043B-45BD-9DE3-17F08D325F85}"/>
          </ac:spMkLst>
        </pc:spChg>
        <pc:spChg chg="del mod">
          <ac:chgData name="Fabio Limardo" userId="c580e99b-407e-4ce2-9088-2a1ca026f1f0" providerId="ADAL" clId="{6A757929-6077-4D92-B10D-A95622A18039}" dt="2023-11-30T22:13:07.444" v="4259"/>
          <ac:spMkLst>
            <pc:docMk/>
            <pc:sldMk cId="339453306" sldId="1070"/>
            <ac:spMk id="6" creationId="{7FC0D2F5-1928-4F8F-9832-C4230B6CA01E}"/>
          </ac:spMkLst>
        </pc:spChg>
        <pc:spChg chg="del">
          <ac:chgData name="Fabio Limardo" userId="c580e99b-407e-4ce2-9088-2a1ca026f1f0" providerId="ADAL" clId="{6A757929-6077-4D92-B10D-A95622A18039}" dt="2023-11-30T22:12:11.684" v="4247" actId="478"/>
          <ac:spMkLst>
            <pc:docMk/>
            <pc:sldMk cId="339453306" sldId="1070"/>
            <ac:spMk id="7" creationId="{55208971-94D2-4B0E-9262-DE1376DFA8D6}"/>
          </ac:spMkLst>
        </pc:spChg>
        <pc:spChg chg="del">
          <ac:chgData name="Fabio Limardo" userId="c580e99b-407e-4ce2-9088-2a1ca026f1f0" providerId="ADAL" clId="{6A757929-6077-4D92-B10D-A95622A18039}" dt="2023-11-30T22:12:13.475" v="4248" actId="478"/>
          <ac:spMkLst>
            <pc:docMk/>
            <pc:sldMk cId="339453306" sldId="1070"/>
            <ac:spMk id="8" creationId="{6906B259-B74E-4A54-AF3B-1684857B7AC0}"/>
          </ac:spMkLst>
        </pc:spChg>
        <pc:spChg chg="del">
          <ac:chgData name="Fabio Limardo" userId="c580e99b-407e-4ce2-9088-2a1ca026f1f0" providerId="ADAL" clId="{6A757929-6077-4D92-B10D-A95622A18039}" dt="2023-11-30T22:12:15.043" v="4249" actId="478"/>
          <ac:spMkLst>
            <pc:docMk/>
            <pc:sldMk cId="339453306" sldId="1070"/>
            <ac:spMk id="9" creationId="{D21939BD-BF73-4934-8531-3BF3126A5002}"/>
          </ac:spMkLst>
        </pc:spChg>
        <pc:picChg chg="add mod modCrop">
          <ac:chgData name="Fabio Limardo" userId="c580e99b-407e-4ce2-9088-2a1ca026f1f0" providerId="ADAL" clId="{6A757929-6077-4D92-B10D-A95622A18039}" dt="2023-12-01T08:57:42.769" v="4394" actId="1036"/>
          <ac:picMkLst>
            <pc:docMk/>
            <pc:sldMk cId="339453306" sldId="1070"/>
            <ac:picMk id="10" creationId="{B53B83EF-DA5A-4125-9EC6-BBB3BC455DF5}"/>
          </ac:picMkLst>
        </pc:picChg>
      </pc:sldChg>
      <pc:sldChg chg="modSp add">
        <pc:chgData name="Fabio Limardo" userId="c580e99b-407e-4ce2-9088-2a1ca026f1f0" providerId="ADAL" clId="{6A757929-6077-4D92-B10D-A95622A18039}" dt="2023-12-01T09:44:31.305" v="4564" actId="113"/>
        <pc:sldMkLst>
          <pc:docMk/>
          <pc:sldMk cId="1862987465" sldId="1073"/>
        </pc:sldMkLst>
        <pc:graphicFrameChg chg="mod modGraphic">
          <ac:chgData name="Fabio Limardo" userId="c580e99b-407e-4ce2-9088-2a1ca026f1f0" providerId="ADAL" clId="{6A757929-6077-4D92-B10D-A95622A18039}" dt="2023-12-01T09:44:31.305" v="4564" actId="113"/>
          <ac:graphicFrameMkLst>
            <pc:docMk/>
            <pc:sldMk cId="1862987465" sldId="1073"/>
            <ac:graphicFrameMk id="6" creationId="{00000000-0000-0000-0000-000000000000}"/>
          </ac:graphicFrameMkLst>
        </pc:graphicFrameChg>
      </pc:sldChg>
      <pc:sldChg chg="modSp add ord">
        <pc:chgData name="Fabio Limardo" userId="c580e99b-407e-4ce2-9088-2a1ca026f1f0" providerId="ADAL" clId="{6A757929-6077-4D92-B10D-A95622A18039}" dt="2023-12-01T09:42:48.104" v="4560" actId="122"/>
        <pc:sldMkLst>
          <pc:docMk/>
          <pc:sldMk cId="750408059" sldId="1074"/>
        </pc:sldMkLst>
        <pc:graphicFrameChg chg="mod modGraphic">
          <ac:chgData name="Fabio Limardo" userId="c580e99b-407e-4ce2-9088-2a1ca026f1f0" providerId="ADAL" clId="{6A757929-6077-4D92-B10D-A95622A18039}" dt="2023-12-01T09:42:48.104" v="4560" actId="122"/>
          <ac:graphicFrameMkLst>
            <pc:docMk/>
            <pc:sldMk cId="750408059" sldId="1074"/>
            <ac:graphicFrameMk id="6" creationId="{00000000-0000-0000-0000-000000000000}"/>
          </ac:graphicFrameMkLst>
        </pc:graphicFrameChg>
      </pc:sldChg>
      <pc:sldChg chg="addSp delSp modSp add">
        <pc:chgData name="Fabio Limardo" userId="c580e99b-407e-4ce2-9088-2a1ca026f1f0" providerId="ADAL" clId="{6A757929-6077-4D92-B10D-A95622A18039}" dt="2023-12-01T10:38:35.300" v="4707" actId="1076"/>
        <pc:sldMkLst>
          <pc:docMk/>
          <pc:sldMk cId="359514278" sldId="1075"/>
        </pc:sldMkLst>
        <pc:spChg chg="mod">
          <ac:chgData name="Fabio Limardo" userId="c580e99b-407e-4ce2-9088-2a1ca026f1f0" providerId="ADAL" clId="{6A757929-6077-4D92-B10D-A95622A18039}" dt="2023-12-01T10:26:33.355" v="4653" actId="1076"/>
          <ac:spMkLst>
            <pc:docMk/>
            <pc:sldMk cId="359514278" sldId="1075"/>
            <ac:spMk id="3" creationId="{00000000-0000-0000-0000-000000000000}"/>
          </ac:spMkLst>
        </pc:spChg>
        <pc:spChg chg="mod">
          <ac:chgData name="Fabio Limardo" userId="c580e99b-407e-4ce2-9088-2a1ca026f1f0" providerId="ADAL" clId="{6A757929-6077-4D92-B10D-A95622A18039}" dt="2023-12-01T10:38:35.300" v="4707" actId="1076"/>
          <ac:spMkLst>
            <pc:docMk/>
            <pc:sldMk cId="359514278" sldId="1075"/>
            <ac:spMk id="4" creationId="{00000000-0000-0000-0000-000000000000}"/>
          </ac:spMkLst>
        </pc:spChg>
        <pc:spChg chg="add mod">
          <ac:chgData name="Fabio Limardo" userId="c580e99b-407e-4ce2-9088-2a1ca026f1f0" providerId="ADAL" clId="{6A757929-6077-4D92-B10D-A95622A18039}" dt="2023-12-01T10:09:01.342" v="4578" actId="1076"/>
          <ac:spMkLst>
            <pc:docMk/>
            <pc:sldMk cId="359514278" sldId="1075"/>
            <ac:spMk id="5" creationId="{C8319791-B9FA-49EB-A8DC-5562F1F72A05}"/>
          </ac:spMkLst>
        </pc:spChg>
        <pc:spChg chg="add mod">
          <ac:chgData name="Fabio Limardo" userId="c580e99b-407e-4ce2-9088-2a1ca026f1f0" providerId="ADAL" clId="{6A757929-6077-4D92-B10D-A95622A18039}" dt="2023-12-01T10:09:01.342" v="4578" actId="1076"/>
          <ac:spMkLst>
            <pc:docMk/>
            <pc:sldMk cId="359514278" sldId="1075"/>
            <ac:spMk id="6" creationId="{734A7964-6A7E-4E86-B1E0-D11C762A4FF8}"/>
          </ac:spMkLst>
        </pc:spChg>
        <pc:spChg chg="add del mod">
          <ac:chgData name="Fabio Limardo" userId="c580e99b-407e-4ce2-9088-2a1ca026f1f0" providerId="ADAL" clId="{6A757929-6077-4D92-B10D-A95622A18039}" dt="2023-12-01T10:09:08.960" v="4581" actId="478"/>
          <ac:spMkLst>
            <pc:docMk/>
            <pc:sldMk cId="359514278" sldId="1075"/>
            <ac:spMk id="7" creationId="{740BCD4F-1464-4B3C-912D-886189AE45FE}"/>
          </ac:spMkLst>
        </pc:spChg>
        <pc:spChg chg="add mod">
          <ac:chgData name="Fabio Limardo" userId="c580e99b-407e-4ce2-9088-2a1ca026f1f0" providerId="ADAL" clId="{6A757929-6077-4D92-B10D-A95622A18039}" dt="2023-12-01T10:26:53.792" v="4658" actId="1035"/>
          <ac:spMkLst>
            <pc:docMk/>
            <pc:sldMk cId="359514278" sldId="1075"/>
            <ac:spMk id="8" creationId="{19232A22-7B4A-46DF-A153-93CBDE22BBCB}"/>
          </ac:spMkLst>
        </pc:spChg>
        <pc:spChg chg="add mod">
          <ac:chgData name="Fabio Limardo" userId="c580e99b-407e-4ce2-9088-2a1ca026f1f0" providerId="ADAL" clId="{6A757929-6077-4D92-B10D-A95622A18039}" dt="2023-12-01T10:26:53.792" v="4658" actId="1035"/>
          <ac:spMkLst>
            <pc:docMk/>
            <pc:sldMk cId="359514278" sldId="1075"/>
            <ac:spMk id="12" creationId="{47C47ED8-98CE-4D4A-9AE1-1CF4C12407FF}"/>
          </ac:spMkLst>
        </pc:spChg>
        <pc:spChg chg="add mod">
          <ac:chgData name="Fabio Limardo" userId="c580e99b-407e-4ce2-9088-2a1ca026f1f0" providerId="ADAL" clId="{6A757929-6077-4D92-B10D-A95622A18039}" dt="2023-12-01T10:26:57.799" v="4661" actId="1035"/>
          <ac:spMkLst>
            <pc:docMk/>
            <pc:sldMk cId="359514278" sldId="1075"/>
            <ac:spMk id="15" creationId="{B5B33F15-0304-4D08-A112-229609033690}"/>
          </ac:spMkLst>
        </pc:spChg>
        <pc:picChg chg="add mod">
          <ac:chgData name="Fabio Limardo" userId="c580e99b-407e-4ce2-9088-2a1ca026f1f0" providerId="ADAL" clId="{6A757929-6077-4D92-B10D-A95622A18039}" dt="2023-12-01T10:26:53.792" v="4658" actId="1035"/>
          <ac:picMkLst>
            <pc:docMk/>
            <pc:sldMk cId="359514278" sldId="1075"/>
            <ac:picMk id="1026" creationId="{AC71C62C-8582-4033-87D1-11E521E6BAA3}"/>
          </ac:picMkLst>
        </pc:picChg>
        <pc:picChg chg="add del mod">
          <ac:chgData name="Fabio Limardo" userId="c580e99b-407e-4ce2-9088-2a1ca026f1f0" providerId="ADAL" clId="{6A757929-6077-4D92-B10D-A95622A18039}" dt="2023-12-01T10:09:03.335" v="4579" actId="478"/>
          <ac:picMkLst>
            <pc:docMk/>
            <pc:sldMk cId="359514278" sldId="1075"/>
            <ac:picMk id="1028" creationId="{777EE993-E6D8-4CB2-B011-96D862C62A04}"/>
          </ac:picMkLst>
        </pc:picChg>
        <pc:picChg chg="add mod">
          <ac:chgData name="Fabio Limardo" userId="c580e99b-407e-4ce2-9088-2a1ca026f1f0" providerId="ADAL" clId="{6A757929-6077-4D92-B10D-A95622A18039}" dt="2023-12-01T10:26:53.792" v="4658" actId="1035"/>
          <ac:picMkLst>
            <pc:docMk/>
            <pc:sldMk cId="359514278" sldId="1075"/>
            <ac:picMk id="1036" creationId="{E5A272CB-BBF2-4A66-AB3C-60B796421250}"/>
          </ac:picMkLst>
        </pc:picChg>
        <pc:cxnChg chg="add mod">
          <ac:chgData name="Fabio Limardo" userId="c580e99b-407e-4ce2-9088-2a1ca026f1f0" providerId="ADAL" clId="{6A757929-6077-4D92-B10D-A95622A18039}" dt="2023-12-01T10:26:53.792" v="4658" actId="1035"/>
          <ac:cxnSpMkLst>
            <pc:docMk/>
            <pc:sldMk cId="359514278" sldId="1075"/>
            <ac:cxnSpMk id="10" creationId="{3624F619-52C3-4339-ABD1-23914B133493}"/>
          </ac:cxnSpMkLst>
        </pc:cxnChg>
      </pc:sldChg>
      <pc:sldChg chg="addSp delSp modSp add ord">
        <pc:chgData name="Fabio Limardo" userId="c580e99b-407e-4ce2-9088-2a1ca026f1f0" providerId="ADAL" clId="{6A757929-6077-4D92-B10D-A95622A18039}" dt="2023-12-01T19:11:14.480" v="5449" actId="1038"/>
        <pc:sldMkLst>
          <pc:docMk/>
          <pc:sldMk cId="3721839668" sldId="1076"/>
        </pc:sldMkLst>
        <pc:spChg chg="mod">
          <ac:chgData name="Fabio Limardo" userId="c580e99b-407e-4ce2-9088-2a1ca026f1f0" providerId="ADAL" clId="{6A757929-6077-4D92-B10D-A95622A18039}" dt="2023-12-01T19:07:43.697" v="5317" actId="1037"/>
          <ac:spMkLst>
            <pc:docMk/>
            <pc:sldMk cId="3721839668" sldId="1076"/>
            <ac:spMk id="7" creationId="{45FF1708-DB56-466D-90C1-577C921FA3CB}"/>
          </ac:spMkLst>
        </pc:spChg>
        <pc:spChg chg="mod">
          <ac:chgData name="Fabio Limardo" userId="c580e99b-407e-4ce2-9088-2a1ca026f1f0" providerId="ADAL" clId="{6A757929-6077-4D92-B10D-A95622A18039}" dt="2023-12-01T10:35:50.345" v="4701" actId="20577"/>
          <ac:spMkLst>
            <pc:docMk/>
            <pc:sldMk cId="3721839668" sldId="1076"/>
            <ac:spMk id="8" creationId="{3A2E07CC-8569-4733-A7EF-78987842C516}"/>
          </ac:spMkLst>
        </pc:spChg>
        <pc:spChg chg="add mod">
          <ac:chgData name="Fabio Limardo" userId="c580e99b-407e-4ce2-9088-2a1ca026f1f0" providerId="ADAL" clId="{6A757929-6077-4D92-B10D-A95622A18039}" dt="2023-12-01T19:10:54.166" v="5438" actId="1037"/>
          <ac:spMkLst>
            <pc:docMk/>
            <pc:sldMk cId="3721839668" sldId="1076"/>
            <ac:spMk id="13" creationId="{0159EDBE-8B2B-405B-999F-0DC718B6DE55}"/>
          </ac:spMkLst>
        </pc:spChg>
        <pc:spChg chg="add mod">
          <ac:chgData name="Fabio Limardo" userId="c580e99b-407e-4ce2-9088-2a1ca026f1f0" providerId="ADAL" clId="{6A757929-6077-4D92-B10D-A95622A18039}" dt="2023-12-01T19:11:14.480" v="5449" actId="1038"/>
          <ac:spMkLst>
            <pc:docMk/>
            <pc:sldMk cId="3721839668" sldId="1076"/>
            <ac:spMk id="14" creationId="{06B798BB-2746-4665-A2E6-448C4C87ADF1}"/>
          </ac:spMkLst>
        </pc:spChg>
        <pc:spChg chg="add mod">
          <ac:chgData name="Fabio Limardo" userId="c580e99b-407e-4ce2-9088-2a1ca026f1f0" providerId="ADAL" clId="{6A757929-6077-4D92-B10D-A95622A18039}" dt="2023-12-01T19:10:54.166" v="5438" actId="1037"/>
          <ac:spMkLst>
            <pc:docMk/>
            <pc:sldMk cId="3721839668" sldId="1076"/>
            <ac:spMk id="15" creationId="{76F1AD32-FBB8-4A56-87A1-0ECA6F972B8D}"/>
          </ac:spMkLst>
        </pc:spChg>
        <pc:picChg chg="add mod">
          <ac:chgData name="Fabio Limardo" userId="c580e99b-407e-4ce2-9088-2a1ca026f1f0" providerId="ADAL" clId="{6A757929-6077-4D92-B10D-A95622A18039}" dt="2023-12-01T19:11:14.480" v="5449" actId="1038"/>
          <ac:picMkLst>
            <pc:docMk/>
            <pc:sldMk cId="3721839668" sldId="1076"/>
            <ac:picMk id="3" creationId="{E6426416-9102-43B4-881A-A0B30EF2EE52}"/>
          </ac:picMkLst>
        </pc:picChg>
        <pc:picChg chg="del mod">
          <ac:chgData name="Fabio Limardo" userId="c580e99b-407e-4ce2-9088-2a1ca026f1f0" providerId="ADAL" clId="{6A757929-6077-4D92-B10D-A95622A18039}" dt="2023-12-01T18:44:40.745" v="5271" actId="478"/>
          <ac:picMkLst>
            <pc:docMk/>
            <pc:sldMk cId="3721839668" sldId="1076"/>
            <ac:picMk id="4" creationId="{A588369C-D6DB-49ED-858A-D1D1DF2A1BFA}"/>
          </ac:picMkLst>
        </pc:picChg>
        <pc:picChg chg="add del mod">
          <ac:chgData name="Fabio Limardo" userId="c580e99b-407e-4ce2-9088-2a1ca026f1f0" providerId="ADAL" clId="{6A757929-6077-4D92-B10D-A95622A18039}" dt="2023-12-01T18:46:07.104" v="5278" actId="478"/>
          <ac:picMkLst>
            <pc:docMk/>
            <pc:sldMk cId="3721839668" sldId="1076"/>
            <ac:picMk id="5" creationId="{4A7FC5AD-A7B3-4F0C-B3C6-E015D0BC7FF2}"/>
          </ac:picMkLst>
        </pc:picChg>
        <pc:picChg chg="add mod modCrop">
          <ac:chgData name="Fabio Limardo" userId="c580e99b-407e-4ce2-9088-2a1ca026f1f0" providerId="ADAL" clId="{6A757929-6077-4D92-B10D-A95622A18039}" dt="2023-12-01T19:11:02.323" v="5439" actId="1076"/>
          <ac:picMkLst>
            <pc:docMk/>
            <pc:sldMk cId="3721839668" sldId="1076"/>
            <ac:picMk id="9" creationId="{BBEB26CC-C551-45C6-97A6-710CF6CD6858}"/>
          </ac:picMkLst>
        </pc:picChg>
        <pc:picChg chg="add del mod modCrop">
          <ac:chgData name="Fabio Limardo" userId="c580e99b-407e-4ce2-9088-2a1ca026f1f0" providerId="ADAL" clId="{6A757929-6077-4D92-B10D-A95622A18039}" dt="2023-12-01T19:08:41.046" v="5335" actId="478"/>
          <ac:picMkLst>
            <pc:docMk/>
            <pc:sldMk cId="3721839668" sldId="1076"/>
            <ac:picMk id="10" creationId="{4B3AEE56-8878-401A-8455-31BE0CB0001A}"/>
          </ac:picMkLst>
        </pc:picChg>
        <pc:picChg chg="add mod modCrop">
          <ac:chgData name="Fabio Limardo" userId="c580e99b-407e-4ce2-9088-2a1ca026f1f0" providerId="ADAL" clId="{6A757929-6077-4D92-B10D-A95622A18039}" dt="2023-12-01T19:10:54.166" v="5438" actId="1037"/>
          <ac:picMkLst>
            <pc:docMk/>
            <pc:sldMk cId="3721839668" sldId="1076"/>
            <ac:picMk id="12" creationId="{DD350DEF-DD8F-4FD9-9A8F-AE71DD266266}"/>
          </ac:picMkLst>
        </pc:picChg>
      </pc:sldChg>
      <pc:sldChg chg="addSp delSp modSp add">
        <pc:chgData name="Fabio Limardo" userId="c580e99b-407e-4ce2-9088-2a1ca026f1f0" providerId="ADAL" clId="{6A757929-6077-4D92-B10D-A95622A18039}" dt="2023-12-01T12:02:44.532" v="4727" actId="1076"/>
        <pc:sldMkLst>
          <pc:docMk/>
          <pc:sldMk cId="2442316023" sldId="1077"/>
        </pc:sldMkLst>
        <pc:spChg chg="mod">
          <ac:chgData name="Fabio Limardo" userId="c580e99b-407e-4ce2-9088-2a1ca026f1f0" providerId="ADAL" clId="{6A757929-6077-4D92-B10D-A95622A18039}" dt="2023-12-01T10:44:40.706" v="4724" actId="207"/>
          <ac:spMkLst>
            <pc:docMk/>
            <pc:sldMk cId="2442316023" sldId="1077"/>
            <ac:spMk id="4" creationId="{00000000-0000-0000-0000-000000000000}"/>
          </ac:spMkLst>
        </pc:spChg>
        <pc:picChg chg="add mod">
          <ac:chgData name="Fabio Limardo" userId="c580e99b-407e-4ce2-9088-2a1ca026f1f0" providerId="ADAL" clId="{6A757929-6077-4D92-B10D-A95622A18039}" dt="2023-12-01T12:02:44.532" v="4727" actId="1076"/>
          <ac:picMkLst>
            <pc:docMk/>
            <pc:sldMk cId="2442316023" sldId="1077"/>
            <ac:picMk id="7" creationId="{600A0433-CE10-4681-9C24-4BEE29CBDE44}"/>
          </ac:picMkLst>
        </pc:picChg>
        <pc:picChg chg="del mod">
          <ac:chgData name="Fabio Limardo" userId="c580e99b-407e-4ce2-9088-2a1ca026f1f0" providerId="ADAL" clId="{6A757929-6077-4D92-B10D-A95622A18039}" dt="2023-12-01T12:02:38.607" v="4725" actId="478"/>
          <ac:picMkLst>
            <pc:docMk/>
            <pc:sldMk cId="2442316023" sldId="1077"/>
            <ac:picMk id="1026" creationId="{00000000-0000-0000-0000-000000000000}"/>
          </ac:picMkLst>
        </pc:picChg>
        <pc:picChg chg="mod">
          <ac:chgData name="Fabio Limardo" userId="c580e99b-407e-4ce2-9088-2a1ca026f1f0" providerId="ADAL" clId="{6A757929-6077-4D92-B10D-A95622A18039}" dt="2023-12-01T10:40:06.174" v="4710" actId="1076"/>
          <ac:picMkLst>
            <pc:docMk/>
            <pc:sldMk cId="2442316023" sldId="1077"/>
            <ac:picMk id="1028" creationId="{00000000-0000-0000-0000-000000000000}"/>
          </ac:picMkLst>
        </pc:picChg>
      </pc:sldChg>
      <pc:sldChg chg="addSp delSp modSp add">
        <pc:chgData name="Fabio Limardo" userId="c580e99b-407e-4ce2-9088-2a1ca026f1f0" providerId="ADAL" clId="{6A757929-6077-4D92-B10D-A95622A18039}" dt="2023-12-01T19:22:37.877" v="5481"/>
        <pc:sldMkLst>
          <pc:docMk/>
          <pc:sldMk cId="622207940" sldId="1078"/>
        </pc:sldMkLst>
        <pc:spChg chg="mod">
          <ac:chgData name="Fabio Limardo" userId="c580e99b-407e-4ce2-9088-2a1ca026f1f0" providerId="ADAL" clId="{6A757929-6077-4D92-B10D-A95622A18039}" dt="2023-12-01T15:45:48.393" v="4845" actId="14100"/>
          <ac:spMkLst>
            <pc:docMk/>
            <pc:sldMk cId="622207940" sldId="1078"/>
            <ac:spMk id="4" creationId="{00000000-0000-0000-0000-000000000000}"/>
          </ac:spMkLst>
        </pc:spChg>
        <pc:picChg chg="add del mod">
          <ac:chgData name="Fabio Limardo" userId="c580e99b-407e-4ce2-9088-2a1ca026f1f0" providerId="ADAL" clId="{6A757929-6077-4D92-B10D-A95622A18039}" dt="2023-12-01T19:22:37.877" v="5481"/>
          <ac:picMkLst>
            <pc:docMk/>
            <pc:sldMk cId="622207940" sldId="1078"/>
            <ac:picMk id="6" creationId="{84BAF596-B888-4D59-911C-555338719895}"/>
          </ac:picMkLst>
        </pc:picChg>
      </pc:sldChg>
      <pc:sldChg chg="modSp add">
        <pc:chgData name="Fabio Limardo" userId="c580e99b-407e-4ce2-9088-2a1ca026f1f0" providerId="ADAL" clId="{6A757929-6077-4D92-B10D-A95622A18039}" dt="2023-12-01T12:03:53.494" v="4735" actId="207"/>
        <pc:sldMkLst>
          <pc:docMk/>
          <pc:sldMk cId="3298692157" sldId="1079"/>
        </pc:sldMkLst>
        <pc:spChg chg="mod">
          <ac:chgData name="Fabio Limardo" userId="c580e99b-407e-4ce2-9088-2a1ca026f1f0" providerId="ADAL" clId="{6A757929-6077-4D92-B10D-A95622A18039}" dt="2023-12-01T12:03:53.494" v="4735" actId="207"/>
          <ac:spMkLst>
            <pc:docMk/>
            <pc:sldMk cId="3298692157" sldId="1079"/>
            <ac:spMk id="4" creationId="{00000000-0000-0000-0000-000000000000}"/>
          </ac:spMkLst>
        </pc:spChg>
        <pc:picChg chg="mod">
          <ac:chgData name="Fabio Limardo" userId="c580e99b-407e-4ce2-9088-2a1ca026f1f0" providerId="ADAL" clId="{6A757929-6077-4D92-B10D-A95622A18039}" dt="2023-12-01T10:40:53.349" v="4717" actId="1076"/>
          <ac:picMkLst>
            <pc:docMk/>
            <pc:sldMk cId="3298692157" sldId="1079"/>
            <ac:picMk id="2050" creationId="{00000000-0000-0000-0000-000000000000}"/>
          </ac:picMkLst>
        </pc:picChg>
        <pc:picChg chg="mod">
          <ac:chgData name="Fabio Limardo" userId="c580e99b-407e-4ce2-9088-2a1ca026f1f0" providerId="ADAL" clId="{6A757929-6077-4D92-B10D-A95622A18039}" dt="2023-12-01T10:40:56.567" v="4718" actId="1076"/>
          <ac:picMkLst>
            <pc:docMk/>
            <pc:sldMk cId="3298692157" sldId="1079"/>
            <ac:picMk id="2052" creationId="{00000000-0000-0000-0000-000000000000}"/>
          </ac:picMkLst>
        </pc:picChg>
      </pc:sldChg>
      <pc:sldChg chg="addSp delSp modSp add">
        <pc:chgData name="Fabio Limardo" userId="c580e99b-407e-4ce2-9088-2a1ca026f1f0" providerId="ADAL" clId="{6A757929-6077-4D92-B10D-A95622A18039}" dt="2023-12-01T19:23:51.858" v="5491" actId="207"/>
        <pc:sldMkLst>
          <pc:docMk/>
          <pc:sldMk cId="817827338" sldId="1080"/>
        </pc:sldMkLst>
        <pc:spChg chg="mod">
          <ac:chgData name="Fabio Limardo" userId="c580e99b-407e-4ce2-9088-2a1ca026f1f0" providerId="ADAL" clId="{6A757929-6077-4D92-B10D-A95622A18039}" dt="2023-12-01T19:23:51.858" v="5491" actId="207"/>
          <ac:spMkLst>
            <pc:docMk/>
            <pc:sldMk cId="817827338" sldId="1080"/>
            <ac:spMk id="4" creationId="{00000000-0000-0000-0000-000000000000}"/>
          </ac:spMkLst>
        </pc:spChg>
        <pc:picChg chg="add del">
          <ac:chgData name="Fabio Limardo" userId="c580e99b-407e-4ce2-9088-2a1ca026f1f0" providerId="ADAL" clId="{6A757929-6077-4D92-B10D-A95622A18039}" dt="2023-12-01T19:22:42.356" v="5483"/>
          <ac:picMkLst>
            <pc:docMk/>
            <pc:sldMk cId="817827338" sldId="1080"/>
            <ac:picMk id="5" creationId="{008CA814-0835-4520-BCB6-53D9981C4F50}"/>
          </ac:picMkLst>
        </pc:picChg>
        <pc:picChg chg="add mod">
          <ac:chgData name="Fabio Limardo" userId="c580e99b-407e-4ce2-9088-2a1ca026f1f0" providerId="ADAL" clId="{6A757929-6077-4D92-B10D-A95622A18039}" dt="2023-12-01T19:23:05.925" v="5486" actId="1076"/>
          <ac:picMkLst>
            <pc:docMk/>
            <pc:sldMk cId="817827338" sldId="1080"/>
            <ac:picMk id="7" creationId="{075B5FC7-AF3B-43AF-856A-AE8CE101FC00}"/>
          </ac:picMkLst>
        </pc:picChg>
      </pc:sldChg>
      <pc:sldChg chg="addSp delSp modSp add">
        <pc:chgData name="Fabio Limardo" userId="c580e99b-407e-4ce2-9088-2a1ca026f1f0" providerId="ADAL" clId="{6A757929-6077-4D92-B10D-A95622A18039}" dt="2023-12-01T19:19:29.158" v="5478" actId="1076"/>
        <pc:sldMkLst>
          <pc:docMk/>
          <pc:sldMk cId="965404174" sldId="1081"/>
        </pc:sldMkLst>
        <pc:spChg chg="mod">
          <ac:chgData name="Fabio Limardo" userId="c580e99b-407e-4ce2-9088-2a1ca026f1f0" providerId="ADAL" clId="{6A757929-6077-4D92-B10D-A95622A18039}" dt="2023-12-01T15:35:39.933" v="4820" actId="207"/>
          <ac:spMkLst>
            <pc:docMk/>
            <pc:sldMk cId="965404174" sldId="1081"/>
            <ac:spMk id="4" creationId="{00000000-0000-0000-0000-000000000000}"/>
          </ac:spMkLst>
        </pc:spChg>
        <pc:spChg chg="add del">
          <ac:chgData name="Fabio Limardo" userId="c580e99b-407e-4ce2-9088-2a1ca026f1f0" providerId="ADAL" clId="{6A757929-6077-4D92-B10D-A95622A18039}" dt="2023-12-01T15:31:54.476" v="4795" actId="478"/>
          <ac:spMkLst>
            <pc:docMk/>
            <pc:sldMk cId="965404174" sldId="1081"/>
            <ac:spMk id="5" creationId="{617666DB-C813-486B-AFA7-3AA63D5F292C}"/>
          </ac:spMkLst>
        </pc:spChg>
        <pc:spChg chg="add del mod">
          <ac:chgData name="Fabio Limardo" userId="c580e99b-407e-4ce2-9088-2a1ca026f1f0" providerId="ADAL" clId="{6A757929-6077-4D92-B10D-A95622A18039}" dt="2023-12-01T19:18:21.851" v="5474" actId="478"/>
          <ac:spMkLst>
            <pc:docMk/>
            <pc:sldMk cId="965404174" sldId="1081"/>
            <ac:spMk id="8" creationId="{9E73D69A-0C92-4DDC-A301-AC609759C947}"/>
          </ac:spMkLst>
        </pc:spChg>
        <pc:picChg chg="add mod">
          <ac:chgData name="Fabio Limardo" userId="c580e99b-407e-4ce2-9088-2a1ca026f1f0" providerId="ADAL" clId="{6A757929-6077-4D92-B10D-A95622A18039}" dt="2023-12-01T19:19:29.158" v="5478" actId="1076"/>
          <ac:picMkLst>
            <pc:docMk/>
            <pc:sldMk cId="965404174" sldId="1081"/>
            <ac:picMk id="6" creationId="{25F5BC80-485C-4244-BE63-27333522CEC1}"/>
          </ac:picMkLst>
        </pc:picChg>
        <pc:picChg chg="add del mod">
          <ac:chgData name="Fabio Limardo" userId="c580e99b-407e-4ce2-9088-2a1ca026f1f0" providerId="ADAL" clId="{6A757929-6077-4D92-B10D-A95622A18039}" dt="2023-12-01T19:18:23.815" v="5475" actId="478"/>
          <ac:picMkLst>
            <pc:docMk/>
            <pc:sldMk cId="965404174" sldId="1081"/>
            <ac:picMk id="7" creationId="{4C13FCE9-B7A8-40E1-BA63-F10C28649E6B}"/>
          </ac:picMkLst>
        </pc:picChg>
      </pc:sldChg>
      <pc:sldChg chg="addSp delSp modSp add ord">
        <pc:chgData name="Fabio Limardo" userId="c580e99b-407e-4ce2-9088-2a1ca026f1f0" providerId="ADAL" clId="{6A757929-6077-4D92-B10D-A95622A18039}" dt="2023-12-01T16:24:22.589" v="4897" actId="732"/>
        <pc:sldMkLst>
          <pc:docMk/>
          <pc:sldMk cId="47813344" sldId="1082"/>
        </pc:sldMkLst>
        <pc:spChg chg="mod">
          <ac:chgData name="Fabio Limardo" userId="c580e99b-407e-4ce2-9088-2a1ca026f1f0" providerId="ADAL" clId="{6A757929-6077-4D92-B10D-A95622A18039}" dt="2023-12-01T15:42:30.586" v="4842" actId="20577"/>
          <ac:spMkLst>
            <pc:docMk/>
            <pc:sldMk cId="47813344" sldId="1082"/>
            <ac:spMk id="2" creationId="{07296B8F-E29F-49A9-9446-99D4DAEC3DB9}"/>
          </ac:spMkLst>
        </pc:spChg>
        <pc:spChg chg="add del">
          <ac:chgData name="Fabio Limardo" userId="c580e99b-407e-4ce2-9088-2a1ca026f1f0" providerId="ADAL" clId="{6A757929-6077-4D92-B10D-A95622A18039}" dt="2023-12-01T15:42:35.290" v="4844" actId="478"/>
          <ac:spMkLst>
            <pc:docMk/>
            <pc:sldMk cId="47813344" sldId="1082"/>
            <ac:spMk id="3" creationId="{DB417881-99A0-4A32-B999-1E1081A614F4}"/>
          </ac:spMkLst>
        </pc:spChg>
        <pc:spChg chg="add del">
          <ac:chgData name="Fabio Limardo" userId="c580e99b-407e-4ce2-9088-2a1ca026f1f0" providerId="ADAL" clId="{6A757929-6077-4D92-B10D-A95622A18039}" dt="2023-12-01T15:47:09.914" v="4851"/>
          <ac:spMkLst>
            <pc:docMk/>
            <pc:sldMk cId="47813344" sldId="1082"/>
            <ac:spMk id="4" creationId="{FE6FAEDE-FCC5-472D-BAE3-D8CC377BE2C8}"/>
          </ac:spMkLst>
        </pc:spChg>
        <pc:spChg chg="add mod">
          <ac:chgData name="Fabio Limardo" userId="c580e99b-407e-4ce2-9088-2a1ca026f1f0" providerId="ADAL" clId="{6A757929-6077-4D92-B10D-A95622A18039}" dt="2023-12-01T15:51:31.097" v="4888" actId="6549"/>
          <ac:spMkLst>
            <pc:docMk/>
            <pc:sldMk cId="47813344" sldId="1082"/>
            <ac:spMk id="5" creationId="{C043C947-7FE7-47AF-ADF5-6DA7FE2C0650}"/>
          </ac:spMkLst>
        </pc:spChg>
        <pc:picChg chg="add mod modCrop">
          <ac:chgData name="Fabio Limardo" userId="c580e99b-407e-4ce2-9088-2a1ca026f1f0" providerId="ADAL" clId="{6A757929-6077-4D92-B10D-A95622A18039}" dt="2023-12-01T16:24:22.589" v="4897" actId="732"/>
          <ac:picMkLst>
            <pc:docMk/>
            <pc:sldMk cId="47813344" sldId="1082"/>
            <ac:picMk id="7" creationId="{07015C22-6DB4-464F-9E0E-6E64EDDCB864}"/>
          </ac:picMkLst>
        </pc:picChg>
        <pc:picChg chg="add ord">
          <ac:chgData name="Fabio Limardo" userId="c580e99b-407e-4ce2-9088-2a1ca026f1f0" providerId="ADAL" clId="{6A757929-6077-4D92-B10D-A95622A18039}" dt="2023-12-01T15:51:47.982" v="4891" actId="167"/>
          <ac:picMkLst>
            <pc:docMk/>
            <pc:sldMk cId="47813344" sldId="1082"/>
            <ac:picMk id="8" creationId="{FB98213B-8EEB-4EE5-99A8-2959D209500F}"/>
          </ac:picMkLst>
        </pc:picChg>
      </pc:sldChg>
      <pc:sldChg chg="addSp delSp modSp add ord">
        <pc:chgData name="Fabio Limardo" userId="c580e99b-407e-4ce2-9088-2a1ca026f1f0" providerId="ADAL" clId="{6A757929-6077-4D92-B10D-A95622A18039}" dt="2023-12-04T11:35:03.011" v="5891" actId="1038"/>
        <pc:sldMkLst>
          <pc:docMk/>
          <pc:sldMk cId="3069229910" sldId="1083"/>
        </pc:sldMkLst>
        <pc:spChg chg="mod">
          <ac:chgData name="Fabio Limardo" userId="c580e99b-407e-4ce2-9088-2a1ca026f1f0" providerId="ADAL" clId="{6A757929-6077-4D92-B10D-A95622A18039}" dt="2023-12-04T11:35:03.011" v="5891" actId="1038"/>
          <ac:spMkLst>
            <pc:docMk/>
            <pc:sldMk cId="3069229910" sldId="1083"/>
            <ac:spMk id="6" creationId="{38647660-00FA-4170-AF26-C8591CE96F0F}"/>
          </ac:spMkLst>
        </pc:spChg>
        <pc:spChg chg="add mod">
          <ac:chgData name="Fabio Limardo" userId="c580e99b-407e-4ce2-9088-2a1ca026f1f0" providerId="ADAL" clId="{6A757929-6077-4D92-B10D-A95622A18039}" dt="2023-12-01T17:16:27.644" v="5056" actId="20577"/>
          <ac:spMkLst>
            <pc:docMk/>
            <pc:sldMk cId="3069229910" sldId="1083"/>
            <ac:spMk id="8" creationId="{7EB04FC1-032A-48B2-8F25-BEA5F72C9576}"/>
          </ac:spMkLst>
        </pc:spChg>
        <pc:spChg chg="del">
          <ac:chgData name="Fabio Limardo" userId="c580e99b-407e-4ce2-9088-2a1ca026f1f0" providerId="ADAL" clId="{6A757929-6077-4D92-B10D-A95622A18039}" dt="2023-12-01T17:16:03.399" v="5011" actId="478"/>
          <ac:spMkLst>
            <pc:docMk/>
            <pc:sldMk cId="3069229910" sldId="1083"/>
            <ac:spMk id="9" creationId="{36E85637-6064-4C4B-BC88-FD23017236F8}"/>
          </ac:spMkLst>
        </pc:spChg>
        <pc:spChg chg="add mod">
          <ac:chgData name="Fabio Limardo" userId="c580e99b-407e-4ce2-9088-2a1ca026f1f0" providerId="ADAL" clId="{6A757929-6077-4D92-B10D-A95622A18039}" dt="2023-12-01T17:54:51.781" v="5155" actId="20577"/>
          <ac:spMkLst>
            <pc:docMk/>
            <pc:sldMk cId="3069229910" sldId="1083"/>
            <ac:spMk id="11" creationId="{31B3BCD0-7C20-481C-A8F6-0C2677AA6CD7}"/>
          </ac:spMkLst>
        </pc:spChg>
        <pc:picChg chg="del">
          <ac:chgData name="Fabio Limardo" userId="c580e99b-407e-4ce2-9088-2a1ca026f1f0" providerId="ADAL" clId="{6A757929-6077-4D92-B10D-A95622A18039}" dt="2023-12-01T16:52:07.782" v="5002" actId="478"/>
          <ac:picMkLst>
            <pc:docMk/>
            <pc:sldMk cId="3069229910" sldId="1083"/>
            <ac:picMk id="5" creationId="{60E25D3B-00E7-4CD6-9270-279DD700DC11}"/>
          </ac:picMkLst>
        </pc:picChg>
        <pc:picChg chg="add mod ord modCrop">
          <ac:chgData name="Fabio Limardo" userId="c580e99b-407e-4ce2-9088-2a1ca026f1f0" providerId="ADAL" clId="{6A757929-6077-4D92-B10D-A95622A18039}" dt="2023-12-01T17:09:22.340" v="5009" actId="732"/>
          <ac:picMkLst>
            <pc:docMk/>
            <pc:sldMk cId="3069229910" sldId="1083"/>
            <ac:picMk id="7" creationId="{0E9960EE-EF41-4FA0-A653-7B2EF72E30DA}"/>
          </ac:picMkLst>
        </pc:picChg>
        <pc:picChg chg="add">
          <ac:chgData name="Fabio Limardo" userId="c580e99b-407e-4ce2-9088-2a1ca026f1f0" providerId="ADAL" clId="{6A757929-6077-4D92-B10D-A95622A18039}" dt="2023-12-01T17:16:04.152" v="5012"/>
          <ac:picMkLst>
            <pc:docMk/>
            <pc:sldMk cId="3069229910" sldId="1083"/>
            <ac:picMk id="10" creationId="{BE960394-F8DF-4157-BA7F-493F3CD25026}"/>
          </ac:picMkLst>
        </pc:picChg>
      </pc:sldChg>
      <pc:sldChg chg="addSp delSp modSp add">
        <pc:chgData name="Fabio Limardo" userId="c580e99b-407e-4ce2-9088-2a1ca026f1f0" providerId="ADAL" clId="{6A757929-6077-4D92-B10D-A95622A18039}" dt="2023-12-04T11:36:45.942" v="5955" actId="255"/>
        <pc:sldMkLst>
          <pc:docMk/>
          <pc:sldMk cId="1226011422" sldId="1084"/>
        </pc:sldMkLst>
        <pc:spChg chg="del">
          <ac:chgData name="Fabio Limardo" userId="c580e99b-407e-4ce2-9088-2a1ca026f1f0" providerId="ADAL" clId="{6A757929-6077-4D92-B10D-A95622A18039}" dt="2023-12-04T11:34:20.468" v="5875" actId="478"/>
          <ac:spMkLst>
            <pc:docMk/>
            <pc:sldMk cId="1226011422" sldId="1084"/>
            <ac:spMk id="2" creationId="{362B9C74-30B4-4F70-8051-5796D70B0704}"/>
          </ac:spMkLst>
        </pc:spChg>
        <pc:spChg chg="del">
          <ac:chgData name="Fabio Limardo" userId="c580e99b-407e-4ce2-9088-2a1ca026f1f0" providerId="ADAL" clId="{6A757929-6077-4D92-B10D-A95622A18039}" dt="2023-12-04T11:34:16.775" v="5874" actId="478"/>
          <ac:spMkLst>
            <pc:docMk/>
            <pc:sldMk cId="1226011422" sldId="1084"/>
            <ac:spMk id="3" creationId="{0227188D-1093-4AA7-A795-0729F78E014B}"/>
          </ac:spMkLst>
        </pc:spChg>
        <pc:spChg chg="add">
          <ac:chgData name="Fabio Limardo" userId="c580e99b-407e-4ce2-9088-2a1ca026f1f0" providerId="ADAL" clId="{6A757929-6077-4D92-B10D-A95622A18039}" dt="2023-12-04T11:35:08.085" v="5892"/>
          <ac:spMkLst>
            <pc:docMk/>
            <pc:sldMk cId="1226011422" sldId="1084"/>
            <ac:spMk id="8" creationId="{7B7E5F18-1896-43BF-AE76-A92FAD6957C4}"/>
          </ac:spMkLst>
        </pc:spChg>
        <pc:spChg chg="add del mod">
          <ac:chgData name="Fabio Limardo" userId="c580e99b-407e-4ce2-9088-2a1ca026f1f0" providerId="ADAL" clId="{6A757929-6077-4D92-B10D-A95622A18039}" dt="2023-12-04T11:36:06.178" v="5897" actId="478"/>
          <ac:spMkLst>
            <pc:docMk/>
            <pc:sldMk cId="1226011422" sldId="1084"/>
            <ac:spMk id="10" creationId="{7E5029FE-EC75-48B4-8D5C-ECC287136290}"/>
          </ac:spMkLst>
        </pc:spChg>
        <pc:spChg chg="add mod">
          <ac:chgData name="Fabio Limardo" userId="c580e99b-407e-4ce2-9088-2a1ca026f1f0" providerId="ADAL" clId="{6A757929-6077-4D92-B10D-A95622A18039}" dt="2023-12-04T11:36:45.942" v="5955" actId="255"/>
          <ac:spMkLst>
            <pc:docMk/>
            <pc:sldMk cId="1226011422" sldId="1084"/>
            <ac:spMk id="11" creationId="{E2290078-7C69-4646-A916-4376FAAE95F0}"/>
          </ac:spMkLst>
        </pc:spChg>
        <pc:picChg chg="add mod modCrop">
          <ac:chgData name="Fabio Limardo" userId="c580e99b-407e-4ce2-9088-2a1ca026f1f0" providerId="ADAL" clId="{6A757929-6077-4D92-B10D-A95622A18039}" dt="2023-12-04T11:35:20.542" v="5894" actId="732"/>
          <ac:picMkLst>
            <pc:docMk/>
            <pc:sldMk cId="1226011422" sldId="1084"/>
            <ac:picMk id="5" creationId="{81B8750B-42ED-4E09-B7B0-93C5560A90CD}"/>
          </ac:picMkLst>
        </pc:picChg>
        <pc:picChg chg="add del mod">
          <ac:chgData name="Fabio Limardo" userId="c580e99b-407e-4ce2-9088-2a1ca026f1f0" providerId="ADAL" clId="{6A757929-6077-4D92-B10D-A95622A18039}" dt="2023-12-04T11:34:43.960" v="5880" actId="478"/>
          <ac:picMkLst>
            <pc:docMk/>
            <pc:sldMk cId="1226011422" sldId="1084"/>
            <ac:picMk id="7" creationId="{6CC9EDB7-C302-4029-BEE8-681C23B7FA52}"/>
          </ac:picMkLst>
        </pc:picChg>
        <pc:picChg chg="add">
          <ac:chgData name="Fabio Limardo" userId="c580e99b-407e-4ce2-9088-2a1ca026f1f0" providerId="ADAL" clId="{6A757929-6077-4D92-B10D-A95622A18039}" dt="2023-12-04T11:35:08.085" v="5892"/>
          <ac:picMkLst>
            <pc:docMk/>
            <pc:sldMk cId="1226011422" sldId="1084"/>
            <ac:picMk id="9" creationId="{19119D2B-5254-43A8-B99B-31C21CF7CE22}"/>
          </ac:picMkLst>
        </pc:picChg>
      </pc:sldChg>
      <pc:sldChg chg="addSp delSp modSp add">
        <pc:chgData name="Fabio Limardo" userId="c580e99b-407e-4ce2-9088-2a1ca026f1f0" providerId="ADAL" clId="{6A757929-6077-4D92-B10D-A95622A18039}" dt="2023-12-04T11:54:10.081" v="6355" actId="1036"/>
        <pc:sldMkLst>
          <pc:docMk/>
          <pc:sldMk cId="4251251460" sldId="1085"/>
        </pc:sldMkLst>
        <pc:spChg chg="mod">
          <ac:chgData name="Fabio Limardo" userId="c580e99b-407e-4ce2-9088-2a1ca026f1f0" providerId="ADAL" clId="{6A757929-6077-4D92-B10D-A95622A18039}" dt="2023-12-04T11:45:53.420" v="6156" actId="20577"/>
          <ac:spMkLst>
            <pc:docMk/>
            <pc:sldMk cId="4251251460" sldId="1085"/>
            <ac:spMk id="2" creationId="{356AAF2B-A9A9-494C-9A19-40A57A2D5BB4}"/>
          </ac:spMkLst>
        </pc:spChg>
        <pc:spChg chg="del">
          <ac:chgData name="Fabio Limardo" userId="c580e99b-407e-4ce2-9088-2a1ca026f1f0" providerId="ADAL" clId="{6A757929-6077-4D92-B10D-A95622A18039}" dt="2023-12-04T11:38:22.831" v="6033" actId="478"/>
          <ac:spMkLst>
            <pc:docMk/>
            <pc:sldMk cId="4251251460" sldId="1085"/>
            <ac:spMk id="3" creationId="{7C3C85AD-8155-4261-AFBB-683AEE1194C2}"/>
          </ac:spMkLst>
        </pc:spChg>
        <pc:spChg chg="add mod">
          <ac:chgData name="Fabio Limardo" userId="c580e99b-407e-4ce2-9088-2a1ca026f1f0" providerId="ADAL" clId="{6A757929-6077-4D92-B10D-A95622A18039}" dt="2023-12-04T11:54:10.081" v="6355" actId="1036"/>
          <ac:spMkLst>
            <pc:docMk/>
            <pc:sldMk cId="4251251460" sldId="1085"/>
            <ac:spMk id="63" creationId="{85AEABD3-BE39-4CDA-8786-FC219BF8212F}"/>
          </ac:spMkLst>
        </pc:spChg>
        <pc:spChg chg="add mod">
          <ac:chgData name="Fabio Limardo" userId="c580e99b-407e-4ce2-9088-2a1ca026f1f0" providerId="ADAL" clId="{6A757929-6077-4D92-B10D-A95622A18039}" dt="2023-12-04T11:54:10.081" v="6355" actId="1036"/>
          <ac:spMkLst>
            <pc:docMk/>
            <pc:sldMk cId="4251251460" sldId="1085"/>
            <ac:spMk id="64" creationId="{D50777EF-83F0-4400-8ABD-E43951F44142}"/>
          </ac:spMkLst>
        </pc:spChg>
        <pc:spChg chg="add mod">
          <ac:chgData name="Fabio Limardo" userId="c580e99b-407e-4ce2-9088-2a1ca026f1f0" providerId="ADAL" clId="{6A757929-6077-4D92-B10D-A95622A18039}" dt="2023-12-04T11:54:10.081" v="6355" actId="1036"/>
          <ac:spMkLst>
            <pc:docMk/>
            <pc:sldMk cId="4251251460" sldId="1085"/>
            <ac:spMk id="65" creationId="{D5476958-589B-41D6-B879-8633F7BAC459}"/>
          </ac:spMkLst>
        </pc:spChg>
        <pc:spChg chg="add mod">
          <ac:chgData name="Fabio Limardo" userId="c580e99b-407e-4ce2-9088-2a1ca026f1f0" providerId="ADAL" clId="{6A757929-6077-4D92-B10D-A95622A18039}" dt="2023-12-04T11:54:10.081" v="6355" actId="1036"/>
          <ac:spMkLst>
            <pc:docMk/>
            <pc:sldMk cId="4251251460" sldId="1085"/>
            <ac:spMk id="66" creationId="{A148D2C0-6DD8-4B1D-8B35-5DFFA0991ABC}"/>
          </ac:spMkLst>
        </pc:spChg>
        <pc:spChg chg="add mod">
          <ac:chgData name="Fabio Limardo" userId="c580e99b-407e-4ce2-9088-2a1ca026f1f0" providerId="ADAL" clId="{6A757929-6077-4D92-B10D-A95622A18039}" dt="2023-12-04T11:54:10.081" v="6355" actId="1036"/>
          <ac:spMkLst>
            <pc:docMk/>
            <pc:sldMk cId="4251251460" sldId="1085"/>
            <ac:spMk id="67" creationId="{D0D66CDC-29C0-4E6E-8A4C-BA7E60026A64}"/>
          </ac:spMkLst>
        </pc:spChg>
        <pc:spChg chg="add mod">
          <ac:chgData name="Fabio Limardo" userId="c580e99b-407e-4ce2-9088-2a1ca026f1f0" providerId="ADAL" clId="{6A757929-6077-4D92-B10D-A95622A18039}" dt="2023-12-04T11:54:10.081" v="6355" actId="1036"/>
          <ac:spMkLst>
            <pc:docMk/>
            <pc:sldMk cId="4251251460" sldId="1085"/>
            <ac:spMk id="68" creationId="{A9A43297-1C34-463F-B9FE-C2E88A8577B9}"/>
          </ac:spMkLst>
        </pc:spChg>
        <pc:spChg chg="add mod">
          <ac:chgData name="Fabio Limardo" userId="c580e99b-407e-4ce2-9088-2a1ca026f1f0" providerId="ADAL" clId="{6A757929-6077-4D92-B10D-A95622A18039}" dt="2023-12-04T11:54:10.081" v="6355" actId="1036"/>
          <ac:spMkLst>
            <pc:docMk/>
            <pc:sldMk cId="4251251460" sldId="1085"/>
            <ac:spMk id="72" creationId="{A7260C5A-0BC1-41E5-A541-EBBCB26E2C9B}"/>
          </ac:spMkLst>
        </pc:spChg>
        <pc:spChg chg="add mod">
          <ac:chgData name="Fabio Limardo" userId="c580e99b-407e-4ce2-9088-2a1ca026f1f0" providerId="ADAL" clId="{6A757929-6077-4D92-B10D-A95622A18039}" dt="2023-12-04T11:54:10.081" v="6355" actId="1036"/>
          <ac:spMkLst>
            <pc:docMk/>
            <pc:sldMk cId="4251251460" sldId="1085"/>
            <ac:spMk id="73" creationId="{DC59DAB7-1DF1-4163-A00C-BA99B63014C0}"/>
          </ac:spMkLst>
        </pc:spChg>
        <pc:spChg chg="add mod">
          <ac:chgData name="Fabio Limardo" userId="c580e99b-407e-4ce2-9088-2a1ca026f1f0" providerId="ADAL" clId="{6A757929-6077-4D92-B10D-A95622A18039}" dt="2023-12-04T11:54:10.081" v="6355" actId="1036"/>
          <ac:spMkLst>
            <pc:docMk/>
            <pc:sldMk cId="4251251460" sldId="1085"/>
            <ac:spMk id="74" creationId="{E3FF609B-D0E1-4940-9D93-8C3E304CFC6F}"/>
          </ac:spMkLst>
        </pc:spChg>
        <pc:spChg chg="add mod">
          <ac:chgData name="Fabio Limardo" userId="c580e99b-407e-4ce2-9088-2a1ca026f1f0" providerId="ADAL" clId="{6A757929-6077-4D92-B10D-A95622A18039}" dt="2023-12-04T11:54:10.081" v="6355" actId="1036"/>
          <ac:spMkLst>
            <pc:docMk/>
            <pc:sldMk cId="4251251460" sldId="1085"/>
            <ac:spMk id="80" creationId="{5718A699-6B54-43AB-8092-9C3F7E8ADC38}"/>
          </ac:spMkLst>
        </pc:spChg>
        <pc:picChg chg="add mod">
          <ac:chgData name="Fabio Limardo" userId="c580e99b-407e-4ce2-9088-2a1ca026f1f0" providerId="ADAL" clId="{6A757929-6077-4D92-B10D-A95622A18039}" dt="2023-12-04T11:54:10.081" v="6355" actId="1036"/>
          <ac:picMkLst>
            <pc:docMk/>
            <pc:sldMk cId="4251251460" sldId="1085"/>
            <ac:picMk id="5" creationId="{ECB20686-8464-421D-B579-79830B30B99E}"/>
          </ac:picMkLst>
        </pc:picChg>
        <pc:picChg chg="add mod">
          <ac:chgData name="Fabio Limardo" userId="c580e99b-407e-4ce2-9088-2a1ca026f1f0" providerId="ADAL" clId="{6A757929-6077-4D92-B10D-A95622A18039}" dt="2023-12-04T11:54:10.081" v="6355" actId="1036"/>
          <ac:picMkLst>
            <pc:docMk/>
            <pc:sldMk cId="4251251460" sldId="1085"/>
            <ac:picMk id="7" creationId="{5D9C12F2-53A2-4161-856B-1C90B3F32F9F}"/>
          </ac:picMkLst>
        </pc:picChg>
        <pc:picChg chg="add mod">
          <ac:chgData name="Fabio Limardo" userId="c580e99b-407e-4ce2-9088-2a1ca026f1f0" providerId="ADAL" clId="{6A757929-6077-4D92-B10D-A95622A18039}" dt="2023-12-04T11:54:10.081" v="6355" actId="1036"/>
          <ac:picMkLst>
            <pc:docMk/>
            <pc:sldMk cId="4251251460" sldId="1085"/>
            <ac:picMk id="15" creationId="{816CA362-C654-444D-8CDD-D18CE3AF654E}"/>
          </ac:picMkLst>
        </pc:picChg>
        <pc:picChg chg="add mod">
          <ac:chgData name="Fabio Limardo" userId="c580e99b-407e-4ce2-9088-2a1ca026f1f0" providerId="ADAL" clId="{6A757929-6077-4D92-B10D-A95622A18039}" dt="2023-12-04T11:54:10.081" v="6355" actId="1036"/>
          <ac:picMkLst>
            <pc:docMk/>
            <pc:sldMk cId="4251251460" sldId="1085"/>
            <ac:picMk id="17" creationId="{1B170F5E-8622-4C9A-A492-B36B6947BB51}"/>
          </ac:picMkLst>
        </pc:picChg>
        <pc:picChg chg="add mod">
          <ac:chgData name="Fabio Limardo" userId="c580e99b-407e-4ce2-9088-2a1ca026f1f0" providerId="ADAL" clId="{6A757929-6077-4D92-B10D-A95622A18039}" dt="2023-12-04T11:54:10.081" v="6355" actId="1036"/>
          <ac:picMkLst>
            <pc:docMk/>
            <pc:sldMk cId="4251251460" sldId="1085"/>
            <ac:picMk id="19" creationId="{A575DAB1-E1B6-4821-BABD-E93DD3686C9F}"/>
          </ac:picMkLst>
        </pc:picChg>
        <pc:picChg chg="add mod">
          <ac:chgData name="Fabio Limardo" userId="c580e99b-407e-4ce2-9088-2a1ca026f1f0" providerId="ADAL" clId="{6A757929-6077-4D92-B10D-A95622A18039}" dt="2023-12-04T11:54:10.081" v="6355" actId="1036"/>
          <ac:picMkLst>
            <pc:docMk/>
            <pc:sldMk cId="4251251460" sldId="1085"/>
            <ac:picMk id="35" creationId="{D1D353FB-EFD7-4AA9-ACEE-7ACAD6BE4BA7}"/>
          </ac:picMkLst>
        </pc:picChg>
        <pc:cxnChg chg="add mod">
          <ac:chgData name="Fabio Limardo" userId="c580e99b-407e-4ce2-9088-2a1ca026f1f0" providerId="ADAL" clId="{6A757929-6077-4D92-B10D-A95622A18039}" dt="2023-12-04T11:54:10.081" v="6355" actId="1036"/>
          <ac:cxnSpMkLst>
            <pc:docMk/>
            <pc:sldMk cId="4251251460" sldId="1085"/>
            <ac:cxnSpMk id="9" creationId="{434EDE5B-06F8-4820-BAB7-0B6479DEB99A}"/>
          </ac:cxnSpMkLst>
        </pc:cxnChg>
        <pc:cxnChg chg="add mod">
          <ac:chgData name="Fabio Limardo" userId="c580e99b-407e-4ce2-9088-2a1ca026f1f0" providerId="ADAL" clId="{6A757929-6077-4D92-B10D-A95622A18039}" dt="2023-12-04T11:54:10.081" v="6355" actId="1036"/>
          <ac:cxnSpMkLst>
            <pc:docMk/>
            <pc:sldMk cId="4251251460" sldId="1085"/>
            <ac:cxnSpMk id="12" creationId="{F3970CF5-2723-4043-843D-71593E3C2E24}"/>
          </ac:cxnSpMkLst>
        </pc:cxnChg>
        <pc:cxnChg chg="add del mod">
          <ac:chgData name="Fabio Limardo" userId="c580e99b-407e-4ce2-9088-2a1ca026f1f0" providerId="ADAL" clId="{6A757929-6077-4D92-B10D-A95622A18039}" dt="2023-12-04T11:47:49.401" v="6183" actId="478"/>
          <ac:cxnSpMkLst>
            <pc:docMk/>
            <pc:sldMk cId="4251251460" sldId="1085"/>
            <ac:cxnSpMk id="28" creationId="{8B88955B-D18D-415A-931B-16C21564682C}"/>
          </ac:cxnSpMkLst>
        </pc:cxnChg>
        <pc:cxnChg chg="add mod">
          <ac:chgData name="Fabio Limardo" userId="c580e99b-407e-4ce2-9088-2a1ca026f1f0" providerId="ADAL" clId="{6A757929-6077-4D92-B10D-A95622A18039}" dt="2023-12-04T11:54:10.081" v="6355" actId="1036"/>
          <ac:cxnSpMkLst>
            <pc:docMk/>
            <pc:sldMk cId="4251251460" sldId="1085"/>
            <ac:cxnSpMk id="33" creationId="{E0693B9F-D596-4D3C-8133-D83E3055E257}"/>
          </ac:cxnSpMkLst>
        </pc:cxnChg>
        <pc:cxnChg chg="add mod">
          <ac:chgData name="Fabio Limardo" userId="c580e99b-407e-4ce2-9088-2a1ca026f1f0" providerId="ADAL" clId="{6A757929-6077-4D92-B10D-A95622A18039}" dt="2023-12-04T11:54:10.081" v="6355" actId="1036"/>
          <ac:cxnSpMkLst>
            <pc:docMk/>
            <pc:sldMk cId="4251251460" sldId="1085"/>
            <ac:cxnSpMk id="45" creationId="{49E8A3AF-382D-46B3-B1AF-E781B46F3B24}"/>
          </ac:cxnSpMkLst>
        </pc:cxnChg>
        <pc:cxnChg chg="add mod">
          <ac:chgData name="Fabio Limardo" userId="c580e99b-407e-4ce2-9088-2a1ca026f1f0" providerId="ADAL" clId="{6A757929-6077-4D92-B10D-A95622A18039}" dt="2023-12-04T11:54:10.081" v="6355" actId="1036"/>
          <ac:cxnSpMkLst>
            <pc:docMk/>
            <pc:sldMk cId="4251251460" sldId="1085"/>
            <ac:cxnSpMk id="48" creationId="{EED7082F-2BE6-40AF-8F91-A4A73D19BBDF}"/>
          </ac:cxnSpMkLst>
        </pc:cxnChg>
        <pc:cxnChg chg="add mod">
          <ac:chgData name="Fabio Limardo" userId="c580e99b-407e-4ce2-9088-2a1ca026f1f0" providerId="ADAL" clId="{6A757929-6077-4D92-B10D-A95622A18039}" dt="2023-12-04T11:54:10.081" v="6355" actId="1036"/>
          <ac:cxnSpMkLst>
            <pc:docMk/>
            <pc:sldMk cId="4251251460" sldId="1085"/>
            <ac:cxnSpMk id="55" creationId="{50AAE9C4-09D2-4113-B2FE-588C49BF5531}"/>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EA9519-D122-4495-950E-D3C052FDA5E9}"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744C9B13-B0B0-4B8D-88CA-27A606B78FF8}">
      <dgm:prSet phldrT="[Text]"/>
      <dgm:spPr/>
      <dgm:t>
        <a:bodyPr/>
        <a:lstStyle/>
        <a:p>
          <a:r>
            <a:rPr lang="en-US" dirty="0"/>
            <a:t>AS – IS ANALYSIS</a:t>
          </a:r>
        </a:p>
      </dgm:t>
    </dgm:pt>
    <dgm:pt modelId="{2EBDF531-0BA4-4F47-BAA5-B15F5B839FCC}" type="parTrans" cxnId="{ECF49916-BE25-422A-9210-070E52E683BC}">
      <dgm:prSet/>
      <dgm:spPr/>
      <dgm:t>
        <a:bodyPr/>
        <a:lstStyle/>
        <a:p>
          <a:endParaRPr lang="en-US"/>
        </a:p>
      </dgm:t>
    </dgm:pt>
    <dgm:pt modelId="{1616A8D2-38DF-4D39-ACE0-0A4A913C4CB4}" type="sibTrans" cxnId="{ECF49916-BE25-422A-9210-070E52E683BC}">
      <dgm:prSet/>
      <dgm:spPr/>
      <dgm:t>
        <a:bodyPr/>
        <a:lstStyle/>
        <a:p>
          <a:endParaRPr lang="en-US"/>
        </a:p>
      </dgm:t>
    </dgm:pt>
    <dgm:pt modelId="{59D08066-283F-4D1B-8A7D-3B34F24B9AD4}">
      <dgm:prSet phldrT="[Text]"/>
      <dgm:spPr/>
      <dgm:t>
        <a:bodyPr/>
        <a:lstStyle/>
        <a:p>
          <a:r>
            <a:rPr lang="en-US" dirty="0"/>
            <a:t>TO – BE ANALYSIS</a:t>
          </a:r>
        </a:p>
      </dgm:t>
    </dgm:pt>
    <dgm:pt modelId="{6EE92C52-894C-4B3C-B309-6CBB0C889C5D}" type="parTrans" cxnId="{595DBE22-33BD-4D3B-BDCB-B2F0E971DE17}">
      <dgm:prSet/>
      <dgm:spPr/>
      <dgm:t>
        <a:bodyPr/>
        <a:lstStyle/>
        <a:p>
          <a:endParaRPr lang="en-US"/>
        </a:p>
      </dgm:t>
    </dgm:pt>
    <dgm:pt modelId="{18D8C4AD-60D8-48B4-9556-22EC0172EC02}" type="sibTrans" cxnId="{595DBE22-33BD-4D3B-BDCB-B2F0E971DE17}">
      <dgm:prSet/>
      <dgm:spPr/>
      <dgm:t>
        <a:bodyPr/>
        <a:lstStyle/>
        <a:p>
          <a:endParaRPr lang="en-US"/>
        </a:p>
      </dgm:t>
    </dgm:pt>
    <dgm:pt modelId="{397DBA1E-6364-4365-8E87-455606243368}">
      <dgm:prSet phldrT="[Text]"/>
      <dgm:spPr/>
      <dgm:t>
        <a:bodyPr/>
        <a:lstStyle/>
        <a:p>
          <a:r>
            <a:rPr lang="en-US" dirty="0"/>
            <a:t>TO – BE DESIGN</a:t>
          </a:r>
        </a:p>
      </dgm:t>
    </dgm:pt>
    <dgm:pt modelId="{C6D51C2D-6723-4FEF-A582-C9D05D4D2213}" type="parTrans" cxnId="{BB0D5C1E-23D0-4586-85FF-3A349C094FCF}">
      <dgm:prSet/>
      <dgm:spPr/>
      <dgm:t>
        <a:bodyPr/>
        <a:lstStyle/>
        <a:p>
          <a:endParaRPr lang="en-US"/>
        </a:p>
      </dgm:t>
    </dgm:pt>
    <dgm:pt modelId="{559053E9-C678-4327-A9D5-E578C9DF9088}" type="sibTrans" cxnId="{BB0D5C1E-23D0-4586-85FF-3A349C094FCF}">
      <dgm:prSet/>
      <dgm:spPr/>
      <dgm:t>
        <a:bodyPr/>
        <a:lstStyle/>
        <a:p>
          <a:endParaRPr lang="en-US"/>
        </a:p>
      </dgm:t>
    </dgm:pt>
    <dgm:pt modelId="{4171122B-21F1-4483-B82E-E55BC7881119}">
      <dgm:prSet phldrT="[Text]"/>
      <dgm:spPr/>
      <dgm:t>
        <a:bodyPr/>
        <a:lstStyle/>
        <a:p>
          <a:r>
            <a:rPr lang="en-US" dirty="0"/>
            <a:t>PLAN </a:t>
          </a:r>
        </a:p>
      </dgm:t>
    </dgm:pt>
    <dgm:pt modelId="{60B079F9-9257-4FE6-B879-7DEC79C32963}" type="parTrans" cxnId="{FDD69A34-E774-4A1B-8522-E202AB5956EF}">
      <dgm:prSet/>
      <dgm:spPr/>
      <dgm:t>
        <a:bodyPr/>
        <a:lstStyle/>
        <a:p>
          <a:endParaRPr lang="en-US"/>
        </a:p>
      </dgm:t>
    </dgm:pt>
    <dgm:pt modelId="{EB8D1E2B-3997-4509-BE5F-83AE9260B526}" type="sibTrans" cxnId="{FDD69A34-E774-4A1B-8522-E202AB5956EF}">
      <dgm:prSet/>
      <dgm:spPr/>
      <dgm:t>
        <a:bodyPr/>
        <a:lstStyle/>
        <a:p>
          <a:endParaRPr lang="en-US"/>
        </a:p>
      </dgm:t>
    </dgm:pt>
    <dgm:pt modelId="{98D44F35-EC30-4D02-B24C-400BF83C3DAA}" type="pres">
      <dgm:prSet presAssocID="{BAEA9519-D122-4495-950E-D3C052FDA5E9}" presName="Name0" presStyleCnt="0">
        <dgm:presLayoutVars>
          <dgm:dir/>
          <dgm:resizeHandles val="exact"/>
        </dgm:presLayoutVars>
      </dgm:prSet>
      <dgm:spPr/>
    </dgm:pt>
    <dgm:pt modelId="{F51084D4-D961-47BF-AD7D-04C855D03FB0}" type="pres">
      <dgm:prSet presAssocID="{744C9B13-B0B0-4B8D-88CA-27A606B78FF8}" presName="composite" presStyleCnt="0"/>
      <dgm:spPr/>
    </dgm:pt>
    <dgm:pt modelId="{8F242693-7949-4E6C-A391-44B9AD2A9B3F}" type="pres">
      <dgm:prSet presAssocID="{744C9B13-B0B0-4B8D-88CA-27A606B78FF8}" presName="bgChev" presStyleLbl="node1" presStyleIdx="0" presStyleCnt="4"/>
      <dgm:spPr/>
    </dgm:pt>
    <dgm:pt modelId="{E6BCF9AA-A92C-470D-BDE7-7E68A7308880}" type="pres">
      <dgm:prSet presAssocID="{744C9B13-B0B0-4B8D-88CA-27A606B78FF8}" presName="txNode" presStyleLbl="fgAcc1" presStyleIdx="0" presStyleCnt="4">
        <dgm:presLayoutVars>
          <dgm:bulletEnabled val="1"/>
        </dgm:presLayoutVars>
      </dgm:prSet>
      <dgm:spPr/>
    </dgm:pt>
    <dgm:pt modelId="{E9E6F816-AE4A-4A62-BE9D-050C3BE455C7}" type="pres">
      <dgm:prSet presAssocID="{1616A8D2-38DF-4D39-ACE0-0A4A913C4CB4}" presName="compositeSpace" presStyleCnt="0"/>
      <dgm:spPr/>
    </dgm:pt>
    <dgm:pt modelId="{A1BE37EA-669A-43B6-B38C-6ABCBBCC8250}" type="pres">
      <dgm:prSet presAssocID="{59D08066-283F-4D1B-8A7D-3B34F24B9AD4}" presName="composite" presStyleCnt="0"/>
      <dgm:spPr/>
    </dgm:pt>
    <dgm:pt modelId="{213020F0-0CD4-4046-A049-BF9667652E41}" type="pres">
      <dgm:prSet presAssocID="{59D08066-283F-4D1B-8A7D-3B34F24B9AD4}" presName="bgChev" presStyleLbl="node1" presStyleIdx="1" presStyleCnt="4"/>
      <dgm:spPr/>
    </dgm:pt>
    <dgm:pt modelId="{16E4FA1F-C850-4098-B5A4-DCD87DB49254}" type="pres">
      <dgm:prSet presAssocID="{59D08066-283F-4D1B-8A7D-3B34F24B9AD4}" presName="txNode" presStyleLbl="fgAcc1" presStyleIdx="1" presStyleCnt="4">
        <dgm:presLayoutVars>
          <dgm:bulletEnabled val="1"/>
        </dgm:presLayoutVars>
      </dgm:prSet>
      <dgm:spPr/>
    </dgm:pt>
    <dgm:pt modelId="{B3B21683-D3DC-41BA-B6B2-B72AEDC21512}" type="pres">
      <dgm:prSet presAssocID="{18D8C4AD-60D8-48B4-9556-22EC0172EC02}" presName="compositeSpace" presStyleCnt="0"/>
      <dgm:spPr/>
    </dgm:pt>
    <dgm:pt modelId="{4BD145F9-E9E9-45F1-8DA9-2C6715A69E32}" type="pres">
      <dgm:prSet presAssocID="{397DBA1E-6364-4365-8E87-455606243368}" presName="composite" presStyleCnt="0"/>
      <dgm:spPr/>
    </dgm:pt>
    <dgm:pt modelId="{3D2EAF14-2397-4EF2-BFD1-84C1719ADA2A}" type="pres">
      <dgm:prSet presAssocID="{397DBA1E-6364-4365-8E87-455606243368}" presName="bgChev" presStyleLbl="node1" presStyleIdx="2" presStyleCnt="4"/>
      <dgm:spPr/>
    </dgm:pt>
    <dgm:pt modelId="{FFDB6349-A047-4CD8-AAB8-8FE8FDAA52C0}" type="pres">
      <dgm:prSet presAssocID="{397DBA1E-6364-4365-8E87-455606243368}" presName="txNode" presStyleLbl="fgAcc1" presStyleIdx="2" presStyleCnt="4">
        <dgm:presLayoutVars>
          <dgm:bulletEnabled val="1"/>
        </dgm:presLayoutVars>
      </dgm:prSet>
      <dgm:spPr/>
    </dgm:pt>
    <dgm:pt modelId="{FEEB5AC6-D786-4F0D-924A-CF63C0B85876}" type="pres">
      <dgm:prSet presAssocID="{559053E9-C678-4327-A9D5-E578C9DF9088}" presName="compositeSpace" presStyleCnt="0"/>
      <dgm:spPr/>
    </dgm:pt>
    <dgm:pt modelId="{3AB59611-739E-40C7-84E5-3B20D526B6D8}" type="pres">
      <dgm:prSet presAssocID="{4171122B-21F1-4483-B82E-E55BC7881119}" presName="composite" presStyleCnt="0"/>
      <dgm:spPr/>
    </dgm:pt>
    <dgm:pt modelId="{F2DDBF93-257D-446A-9639-557EBF5D71EC}" type="pres">
      <dgm:prSet presAssocID="{4171122B-21F1-4483-B82E-E55BC7881119}" presName="bgChev" presStyleLbl="node1" presStyleIdx="3" presStyleCnt="4"/>
      <dgm:spPr/>
    </dgm:pt>
    <dgm:pt modelId="{3F605660-A02C-4CE9-B0F7-09315AEF1CBC}" type="pres">
      <dgm:prSet presAssocID="{4171122B-21F1-4483-B82E-E55BC7881119}" presName="txNode" presStyleLbl="fgAcc1" presStyleIdx="3" presStyleCnt="4">
        <dgm:presLayoutVars>
          <dgm:bulletEnabled val="1"/>
        </dgm:presLayoutVars>
      </dgm:prSet>
      <dgm:spPr/>
    </dgm:pt>
  </dgm:ptLst>
  <dgm:cxnLst>
    <dgm:cxn modelId="{AE6C190E-D6F9-41D5-A9C1-94C1BA691809}" type="presOf" srcId="{4171122B-21F1-4483-B82E-E55BC7881119}" destId="{3F605660-A02C-4CE9-B0F7-09315AEF1CBC}" srcOrd="0" destOrd="0" presId="urn:microsoft.com/office/officeart/2005/8/layout/chevronAccent+Icon"/>
    <dgm:cxn modelId="{FC2E810F-4ED2-406C-B0EC-539D2F786CCE}" type="presOf" srcId="{744C9B13-B0B0-4B8D-88CA-27A606B78FF8}" destId="{E6BCF9AA-A92C-470D-BDE7-7E68A7308880}" srcOrd="0" destOrd="0" presId="urn:microsoft.com/office/officeart/2005/8/layout/chevronAccent+Icon"/>
    <dgm:cxn modelId="{ECF49916-BE25-422A-9210-070E52E683BC}" srcId="{BAEA9519-D122-4495-950E-D3C052FDA5E9}" destId="{744C9B13-B0B0-4B8D-88CA-27A606B78FF8}" srcOrd="0" destOrd="0" parTransId="{2EBDF531-0BA4-4F47-BAA5-B15F5B839FCC}" sibTransId="{1616A8D2-38DF-4D39-ACE0-0A4A913C4CB4}"/>
    <dgm:cxn modelId="{BB0D5C1E-23D0-4586-85FF-3A349C094FCF}" srcId="{BAEA9519-D122-4495-950E-D3C052FDA5E9}" destId="{397DBA1E-6364-4365-8E87-455606243368}" srcOrd="2" destOrd="0" parTransId="{C6D51C2D-6723-4FEF-A582-C9D05D4D2213}" sibTransId="{559053E9-C678-4327-A9D5-E578C9DF9088}"/>
    <dgm:cxn modelId="{595DBE22-33BD-4D3B-BDCB-B2F0E971DE17}" srcId="{BAEA9519-D122-4495-950E-D3C052FDA5E9}" destId="{59D08066-283F-4D1B-8A7D-3B34F24B9AD4}" srcOrd="1" destOrd="0" parTransId="{6EE92C52-894C-4B3C-B309-6CBB0C889C5D}" sibTransId="{18D8C4AD-60D8-48B4-9556-22EC0172EC02}"/>
    <dgm:cxn modelId="{FDD69A34-E774-4A1B-8522-E202AB5956EF}" srcId="{BAEA9519-D122-4495-950E-D3C052FDA5E9}" destId="{4171122B-21F1-4483-B82E-E55BC7881119}" srcOrd="3" destOrd="0" parTransId="{60B079F9-9257-4FE6-B879-7DEC79C32963}" sibTransId="{EB8D1E2B-3997-4509-BE5F-83AE9260B526}"/>
    <dgm:cxn modelId="{FA0CDBA9-B503-49DF-83B2-8BE6EC341524}" type="presOf" srcId="{397DBA1E-6364-4365-8E87-455606243368}" destId="{FFDB6349-A047-4CD8-AAB8-8FE8FDAA52C0}" srcOrd="0" destOrd="0" presId="urn:microsoft.com/office/officeart/2005/8/layout/chevronAccent+Icon"/>
    <dgm:cxn modelId="{3544A1F3-FFC1-441B-B38C-80C0C4DA356E}" type="presOf" srcId="{BAEA9519-D122-4495-950E-D3C052FDA5E9}" destId="{98D44F35-EC30-4D02-B24C-400BF83C3DAA}" srcOrd="0" destOrd="0" presId="urn:microsoft.com/office/officeart/2005/8/layout/chevronAccent+Icon"/>
    <dgm:cxn modelId="{EA1ADDF3-141E-43D2-9788-E27F41F715C9}" type="presOf" srcId="{59D08066-283F-4D1B-8A7D-3B34F24B9AD4}" destId="{16E4FA1F-C850-4098-B5A4-DCD87DB49254}" srcOrd="0" destOrd="0" presId="urn:microsoft.com/office/officeart/2005/8/layout/chevronAccent+Icon"/>
    <dgm:cxn modelId="{A3ECB9AD-A81D-40CC-B233-54103D621EEA}" type="presParOf" srcId="{98D44F35-EC30-4D02-B24C-400BF83C3DAA}" destId="{F51084D4-D961-47BF-AD7D-04C855D03FB0}" srcOrd="0" destOrd="0" presId="urn:microsoft.com/office/officeart/2005/8/layout/chevronAccent+Icon"/>
    <dgm:cxn modelId="{01935C55-D523-495E-9FDB-107DDA5BC6C7}" type="presParOf" srcId="{F51084D4-D961-47BF-AD7D-04C855D03FB0}" destId="{8F242693-7949-4E6C-A391-44B9AD2A9B3F}" srcOrd="0" destOrd="0" presId="urn:microsoft.com/office/officeart/2005/8/layout/chevronAccent+Icon"/>
    <dgm:cxn modelId="{011BAEA1-4561-41B7-97E0-8C61FA20BDCD}" type="presParOf" srcId="{F51084D4-D961-47BF-AD7D-04C855D03FB0}" destId="{E6BCF9AA-A92C-470D-BDE7-7E68A7308880}" srcOrd="1" destOrd="0" presId="urn:microsoft.com/office/officeart/2005/8/layout/chevronAccent+Icon"/>
    <dgm:cxn modelId="{658E4E4C-9240-4373-8B34-26F9D23BD34C}" type="presParOf" srcId="{98D44F35-EC30-4D02-B24C-400BF83C3DAA}" destId="{E9E6F816-AE4A-4A62-BE9D-050C3BE455C7}" srcOrd="1" destOrd="0" presId="urn:microsoft.com/office/officeart/2005/8/layout/chevronAccent+Icon"/>
    <dgm:cxn modelId="{6A3A1292-D8B3-4F99-B417-638DC9853015}" type="presParOf" srcId="{98D44F35-EC30-4D02-B24C-400BF83C3DAA}" destId="{A1BE37EA-669A-43B6-B38C-6ABCBBCC8250}" srcOrd="2" destOrd="0" presId="urn:microsoft.com/office/officeart/2005/8/layout/chevronAccent+Icon"/>
    <dgm:cxn modelId="{D29BADD4-015F-4F3C-B37F-76DD55DA52B2}" type="presParOf" srcId="{A1BE37EA-669A-43B6-B38C-6ABCBBCC8250}" destId="{213020F0-0CD4-4046-A049-BF9667652E41}" srcOrd="0" destOrd="0" presId="urn:microsoft.com/office/officeart/2005/8/layout/chevronAccent+Icon"/>
    <dgm:cxn modelId="{CCF6F13A-625C-414E-8D82-6BA4F602DF08}" type="presParOf" srcId="{A1BE37EA-669A-43B6-B38C-6ABCBBCC8250}" destId="{16E4FA1F-C850-4098-B5A4-DCD87DB49254}" srcOrd="1" destOrd="0" presId="urn:microsoft.com/office/officeart/2005/8/layout/chevronAccent+Icon"/>
    <dgm:cxn modelId="{E04F42A8-7EC3-4567-85D2-AC84B0DA0F20}" type="presParOf" srcId="{98D44F35-EC30-4D02-B24C-400BF83C3DAA}" destId="{B3B21683-D3DC-41BA-B6B2-B72AEDC21512}" srcOrd="3" destOrd="0" presId="urn:microsoft.com/office/officeart/2005/8/layout/chevronAccent+Icon"/>
    <dgm:cxn modelId="{3CBF784B-99B7-4C98-BB05-8664E539381A}" type="presParOf" srcId="{98D44F35-EC30-4D02-B24C-400BF83C3DAA}" destId="{4BD145F9-E9E9-45F1-8DA9-2C6715A69E32}" srcOrd="4" destOrd="0" presId="urn:microsoft.com/office/officeart/2005/8/layout/chevronAccent+Icon"/>
    <dgm:cxn modelId="{F3429EA7-5B01-44AC-8958-DDECF4F10C17}" type="presParOf" srcId="{4BD145F9-E9E9-45F1-8DA9-2C6715A69E32}" destId="{3D2EAF14-2397-4EF2-BFD1-84C1719ADA2A}" srcOrd="0" destOrd="0" presId="urn:microsoft.com/office/officeart/2005/8/layout/chevronAccent+Icon"/>
    <dgm:cxn modelId="{905E3D09-08C3-4052-9358-913396135766}" type="presParOf" srcId="{4BD145F9-E9E9-45F1-8DA9-2C6715A69E32}" destId="{FFDB6349-A047-4CD8-AAB8-8FE8FDAA52C0}" srcOrd="1" destOrd="0" presId="urn:microsoft.com/office/officeart/2005/8/layout/chevronAccent+Icon"/>
    <dgm:cxn modelId="{93DADF13-F519-463D-8748-E827DEB260AE}" type="presParOf" srcId="{98D44F35-EC30-4D02-B24C-400BF83C3DAA}" destId="{FEEB5AC6-D786-4F0D-924A-CF63C0B85876}" srcOrd="5" destOrd="0" presId="urn:microsoft.com/office/officeart/2005/8/layout/chevronAccent+Icon"/>
    <dgm:cxn modelId="{52612CD4-5D21-45FC-943F-34457151F8BF}" type="presParOf" srcId="{98D44F35-EC30-4D02-B24C-400BF83C3DAA}" destId="{3AB59611-739E-40C7-84E5-3B20D526B6D8}" srcOrd="6" destOrd="0" presId="urn:microsoft.com/office/officeart/2005/8/layout/chevronAccent+Icon"/>
    <dgm:cxn modelId="{370DB0D4-5AD8-4A47-97D5-8B9ABE2A3B42}" type="presParOf" srcId="{3AB59611-739E-40C7-84E5-3B20D526B6D8}" destId="{F2DDBF93-257D-446A-9639-557EBF5D71EC}" srcOrd="0" destOrd="0" presId="urn:microsoft.com/office/officeart/2005/8/layout/chevronAccent+Icon"/>
    <dgm:cxn modelId="{1B7581FD-6F7A-4105-9468-5500761FDBA9}" type="presParOf" srcId="{3AB59611-739E-40C7-84E5-3B20D526B6D8}" destId="{3F605660-A02C-4CE9-B0F7-09315AEF1CBC}"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42693-7949-4E6C-A391-44B9AD2A9B3F}">
      <dsp:nvSpPr>
        <dsp:cNvPr id="0" name=""/>
        <dsp:cNvSpPr/>
      </dsp:nvSpPr>
      <dsp:spPr>
        <a:xfrm>
          <a:off x="3698" y="140626"/>
          <a:ext cx="1740686" cy="671905"/>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BCF9AA-A92C-470D-BDE7-7E68A7308880}">
      <dsp:nvSpPr>
        <dsp:cNvPr id="0" name=""/>
        <dsp:cNvSpPr/>
      </dsp:nvSpPr>
      <dsp:spPr>
        <a:xfrm>
          <a:off x="467881" y="308602"/>
          <a:ext cx="1469913" cy="6719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AS – IS ANALYSIS</a:t>
          </a:r>
        </a:p>
      </dsp:txBody>
      <dsp:txXfrm>
        <a:off x="487560" y="328281"/>
        <a:ext cx="1430555" cy="632547"/>
      </dsp:txXfrm>
    </dsp:sp>
    <dsp:sp modelId="{213020F0-0CD4-4046-A049-BF9667652E41}">
      <dsp:nvSpPr>
        <dsp:cNvPr id="0" name=""/>
        <dsp:cNvSpPr/>
      </dsp:nvSpPr>
      <dsp:spPr>
        <a:xfrm>
          <a:off x="1991949" y="140626"/>
          <a:ext cx="1740686" cy="671905"/>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E4FA1F-C850-4098-B5A4-DCD87DB49254}">
      <dsp:nvSpPr>
        <dsp:cNvPr id="0" name=""/>
        <dsp:cNvSpPr/>
      </dsp:nvSpPr>
      <dsp:spPr>
        <a:xfrm>
          <a:off x="2456132" y="308602"/>
          <a:ext cx="1469913" cy="6719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TO – BE ANALYSIS</a:t>
          </a:r>
        </a:p>
      </dsp:txBody>
      <dsp:txXfrm>
        <a:off x="2475811" y="328281"/>
        <a:ext cx="1430555" cy="632547"/>
      </dsp:txXfrm>
    </dsp:sp>
    <dsp:sp modelId="{3D2EAF14-2397-4EF2-BFD1-84C1719ADA2A}">
      <dsp:nvSpPr>
        <dsp:cNvPr id="0" name=""/>
        <dsp:cNvSpPr/>
      </dsp:nvSpPr>
      <dsp:spPr>
        <a:xfrm>
          <a:off x="3980200" y="140626"/>
          <a:ext cx="1740686" cy="671905"/>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DB6349-A047-4CD8-AAB8-8FE8FDAA52C0}">
      <dsp:nvSpPr>
        <dsp:cNvPr id="0" name=""/>
        <dsp:cNvSpPr/>
      </dsp:nvSpPr>
      <dsp:spPr>
        <a:xfrm>
          <a:off x="4444384" y="308602"/>
          <a:ext cx="1469913" cy="6719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TO – BE DESIGN</a:t>
          </a:r>
        </a:p>
      </dsp:txBody>
      <dsp:txXfrm>
        <a:off x="4464063" y="328281"/>
        <a:ext cx="1430555" cy="632547"/>
      </dsp:txXfrm>
    </dsp:sp>
    <dsp:sp modelId="{F2DDBF93-257D-446A-9639-557EBF5D71EC}">
      <dsp:nvSpPr>
        <dsp:cNvPr id="0" name=""/>
        <dsp:cNvSpPr/>
      </dsp:nvSpPr>
      <dsp:spPr>
        <a:xfrm>
          <a:off x="5968452" y="140626"/>
          <a:ext cx="1740686" cy="671905"/>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605660-A02C-4CE9-B0F7-09315AEF1CBC}">
      <dsp:nvSpPr>
        <dsp:cNvPr id="0" name=""/>
        <dsp:cNvSpPr/>
      </dsp:nvSpPr>
      <dsp:spPr>
        <a:xfrm>
          <a:off x="6432635" y="308602"/>
          <a:ext cx="1469913" cy="6719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PLAN </a:t>
          </a:r>
        </a:p>
      </dsp:txBody>
      <dsp:txXfrm>
        <a:off x="6452314" y="328281"/>
        <a:ext cx="1430555" cy="6325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6D4E21-AA1D-BE49-8829-DEA10D5CF4C8}" type="datetimeFigureOut">
              <a:rPr lang="it-IT" smtClean="0"/>
              <a:t>05/12/2023</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F8DF2B-E534-A049-A267-F065CD458300}" type="slidenum">
              <a:rPr lang="it-IT" smtClean="0"/>
              <a:t>‹#›</a:t>
            </a:fld>
            <a:endParaRPr lang="it-IT"/>
          </a:p>
        </p:txBody>
      </p:sp>
    </p:spTree>
    <p:extLst>
      <p:ext uri="{BB962C8B-B14F-4D97-AF65-F5344CB8AC3E}">
        <p14:creationId xmlns:p14="http://schemas.microsoft.com/office/powerpoint/2010/main" val="884890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6D68F-7DBE-1C48-BC1F-E6A07B52C7E0}" type="datetimeFigureOut">
              <a:rPr lang="it-IT" smtClean="0"/>
              <a:t>05/12/2023</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C7627C-DB68-9A4D-8B30-F0E92B6BDF8F}" type="slidenum">
              <a:rPr lang="it-IT" smtClean="0"/>
              <a:t>‹#›</a:t>
            </a:fld>
            <a:endParaRPr lang="it-IT"/>
          </a:p>
        </p:txBody>
      </p:sp>
    </p:spTree>
    <p:extLst>
      <p:ext uri="{BB962C8B-B14F-4D97-AF65-F5344CB8AC3E}">
        <p14:creationId xmlns:p14="http://schemas.microsoft.com/office/powerpoint/2010/main" val="24650326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a:t>
            </a:r>
          </a:p>
          <a:p>
            <a:r>
              <a:rPr lang="en-US" dirty="0"/>
              <a:t>WHY ANALYTICS PLATFORM </a:t>
            </a:r>
          </a:p>
        </p:txBody>
      </p:sp>
      <p:sp>
        <p:nvSpPr>
          <p:cNvPr id="4" name="Slide Number Placeholder 3"/>
          <p:cNvSpPr>
            <a:spLocks noGrp="1"/>
          </p:cNvSpPr>
          <p:nvPr>
            <p:ph type="sldNum" sz="quarter" idx="5"/>
          </p:nvPr>
        </p:nvSpPr>
        <p:spPr/>
        <p:txBody>
          <a:bodyPr/>
          <a:lstStyle/>
          <a:p>
            <a:fld id="{CAC7627C-DB68-9A4D-8B30-F0E92B6BDF8F}" type="slidenum">
              <a:rPr lang="it-IT" smtClean="0"/>
              <a:t>1</a:t>
            </a:fld>
            <a:endParaRPr lang="it-IT"/>
          </a:p>
        </p:txBody>
      </p:sp>
    </p:spTree>
    <p:extLst>
      <p:ext uri="{BB962C8B-B14F-4D97-AF65-F5344CB8AC3E}">
        <p14:creationId xmlns:p14="http://schemas.microsoft.com/office/powerpoint/2010/main" val="1708794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02757-078C-4AA6-BC0C-599BA249D5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98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SILOS – CRM vs COMMERCE -&gt; DWH </a:t>
            </a:r>
          </a:p>
          <a:p>
            <a:r>
              <a:rPr lang="en-US" dirty="0"/>
              <a:t>Data mapping process UML ER MAPPING?</a:t>
            </a:r>
          </a:p>
        </p:txBody>
      </p:sp>
      <p:sp>
        <p:nvSpPr>
          <p:cNvPr id="4" name="Slide Number Placeholder 3"/>
          <p:cNvSpPr>
            <a:spLocks noGrp="1"/>
          </p:cNvSpPr>
          <p:nvPr>
            <p:ph type="sldNum" sz="quarter" idx="5"/>
          </p:nvPr>
        </p:nvSpPr>
        <p:spPr/>
        <p:txBody>
          <a:bodyPr/>
          <a:lstStyle/>
          <a:p>
            <a:fld id="{CAC7627C-DB68-9A4D-8B30-F0E92B6BDF8F}" type="slidenum">
              <a:rPr lang="it-IT" smtClean="0"/>
              <a:t>22</a:t>
            </a:fld>
            <a:endParaRPr lang="it-IT"/>
          </a:p>
        </p:txBody>
      </p:sp>
    </p:spTree>
    <p:extLst>
      <p:ext uri="{BB962C8B-B14F-4D97-AF65-F5344CB8AC3E}">
        <p14:creationId xmlns:p14="http://schemas.microsoft.com/office/powerpoint/2010/main" val="316074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24</a:t>
            </a:fld>
            <a:endParaRPr lang="it-IT"/>
          </a:p>
        </p:txBody>
      </p:sp>
    </p:spTree>
    <p:extLst>
      <p:ext uri="{BB962C8B-B14F-4D97-AF65-F5344CB8AC3E}">
        <p14:creationId xmlns:p14="http://schemas.microsoft.com/office/powerpoint/2010/main" val="368961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Lack in Governance</a:t>
            </a:r>
          </a:p>
          <a:p>
            <a:r>
              <a:rPr lang="en-US" dirty="0"/>
              <a:t>Use cases </a:t>
            </a:r>
          </a:p>
          <a:p>
            <a:r>
              <a:rPr lang="en-US" dirty="0"/>
              <a:t>Lineage </a:t>
            </a:r>
          </a:p>
          <a:p>
            <a:r>
              <a:rPr lang="en-US" dirty="0"/>
              <a:t>GDPR</a:t>
            </a:r>
          </a:p>
          <a:p>
            <a:r>
              <a:rPr lang="en-US" dirty="0"/>
              <a:t>-&gt; Driver Performance and Costs?</a:t>
            </a:r>
          </a:p>
          <a:p>
            <a:r>
              <a:rPr lang="en-US" dirty="0"/>
              <a:t>Business Value?</a:t>
            </a:r>
          </a:p>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25</a:t>
            </a:fld>
            <a:endParaRPr lang="it-IT"/>
          </a:p>
        </p:txBody>
      </p:sp>
    </p:spTree>
    <p:extLst>
      <p:ext uri="{BB962C8B-B14F-4D97-AF65-F5344CB8AC3E}">
        <p14:creationId xmlns:p14="http://schemas.microsoft.com/office/powerpoint/2010/main" val="2491913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27</a:t>
            </a:fld>
            <a:endParaRPr lang="it-IT"/>
          </a:p>
        </p:txBody>
      </p:sp>
    </p:spTree>
    <p:extLst>
      <p:ext uri="{BB962C8B-B14F-4D97-AF65-F5344CB8AC3E}">
        <p14:creationId xmlns:p14="http://schemas.microsoft.com/office/powerpoint/2010/main" val="628462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28</a:t>
            </a:fld>
            <a:endParaRPr lang="it-IT"/>
          </a:p>
        </p:txBody>
      </p:sp>
    </p:spTree>
    <p:extLst>
      <p:ext uri="{BB962C8B-B14F-4D97-AF65-F5344CB8AC3E}">
        <p14:creationId xmlns:p14="http://schemas.microsoft.com/office/powerpoint/2010/main" val="3216928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31</a:t>
            </a:fld>
            <a:endParaRPr lang="it-IT"/>
          </a:p>
        </p:txBody>
      </p:sp>
    </p:spTree>
    <p:extLst>
      <p:ext uri="{BB962C8B-B14F-4D97-AF65-F5344CB8AC3E}">
        <p14:creationId xmlns:p14="http://schemas.microsoft.com/office/powerpoint/2010/main" val="1370873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 a Project</a:t>
            </a:r>
          </a:p>
        </p:txBody>
      </p:sp>
      <p:sp>
        <p:nvSpPr>
          <p:cNvPr id="4" name="Slide Number Placeholder 3"/>
          <p:cNvSpPr>
            <a:spLocks noGrp="1"/>
          </p:cNvSpPr>
          <p:nvPr>
            <p:ph type="sldNum" sz="quarter" idx="5"/>
          </p:nvPr>
        </p:nvSpPr>
        <p:spPr/>
        <p:txBody>
          <a:bodyPr/>
          <a:lstStyle/>
          <a:p>
            <a:fld id="{CAC7627C-DB68-9A4D-8B30-F0E92B6BDF8F}" type="slidenum">
              <a:rPr lang="it-IT" smtClean="0"/>
              <a:t>37</a:t>
            </a:fld>
            <a:endParaRPr lang="it-IT"/>
          </a:p>
        </p:txBody>
      </p:sp>
    </p:spTree>
    <p:extLst>
      <p:ext uri="{BB962C8B-B14F-4D97-AF65-F5344CB8AC3E}">
        <p14:creationId xmlns:p14="http://schemas.microsoft.com/office/powerpoint/2010/main" val="118045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Are you sure there is a goal?</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I have no idea what we have to do but we have to say by when we do 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Try to deliver something helpful</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Check if really helpful</a:t>
            </a:r>
          </a:p>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38</a:t>
            </a:fld>
            <a:endParaRPr lang="it-IT"/>
          </a:p>
        </p:txBody>
      </p:sp>
    </p:spTree>
    <p:extLst>
      <p:ext uri="{BB962C8B-B14F-4D97-AF65-F5344CB8AC3E}">
        <p14:creationId xmlns:p14="http://schemas.microsoft.com/office/powerpoint/2010/main" val="2738556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Are you sure there is a goal?</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I have no idea what we have to do but we have to say by when we do 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Try to deliver something helpful</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Check if really helpful</a:t>
            </a:r>
          </a:p>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39</a:t>
            </a:fld>
            <a:endParaRPr lang="it-IT"/>
          </a:p>
        </p:txBody>
      </p:sp>
    </p:spTree>
    <p:extLst>
      <p:ext uri="{BB962C8B-B14F-4D97-AF65-F5344CB8AC3E}">
        <p14:creationId xmlns:p14="http://schemas.microsoft.com/office/powerpoint/2010/main" val="88589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02757-078C-4AA6-BC0C-599BA249D5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141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Are you sure there is a goal?</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I have no idea what we have to do but we have to say by when we do 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Try to deliver something helpful</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Check if really helpful</a:t>
            </a:r>
          </a:p>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40</a:t>
            </a:fld>
            <a:endParaRPr lang="it-IT"/>
          </a:p>
        </p:txBody>
      </p:sp>
    </p:spTree>
    <p:extLst>
      <p:ext uri="{BB962C8B-B14F-4D97-AF65-F5344CB8AC3E}">
        <p14:creationId xmlns:p14="http://schemas.microsoft.com/office/powerpoint/2010/main" val="208316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Are you sure there is a goal?</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I have no idea what we have to do but we have to say by when we do 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Try to deliver something helpful</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Check if really helpful</a:t>
            </a:r>
          </a:p>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41</a:t>
            </a:fld>
            <a:endParaRPr lang="it-IT"/>
          </a:p>
        </p:txBody>
      </p:sp>
    </p:spTree>
    <p:extLst>
      <p:ext uri="{BB962C8B-B14F-4D97-AF65-F5344CB8AC3E}">
        <p14:creationId xmlns:p14="http://schemas.microsoft.com/office/powerpoint/2010/main" val="172847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02757-078C-4AA6-BC0C-599BA249D5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835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02757-078C-4AA6-BC0C-599BA249D5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72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02757-078C-4AA6-BC0C-599BA249D5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05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02757-078C-4AA6-BC0C-599BA249D5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56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02757-078C-4AA6-BC0C-599BA249D5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9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@montinari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02757-078C-4AA6-BC0C-599BA249D5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917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02757-078C-4AA6-BC0C-599BA249D5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57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GREEN%20YELLOW/%3E%20Green%20Yellow/16-9/Green-Yellow-Reply-Gradient_Green-Yellow.png" TargetMode="External"/><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2" name="Title 1"/>
          <p:cNvSpPr>
            <a:spLocks noGrp="1"/>
          </p:cNvSpPr>
          <p:nvPr>
            <p:ph type="ctrTitle" hasCustomPrompt="1"/>
          </p:nvPr>
        </p:nvSpPr>
        <p:spPr>
          <a:xfrm>
            <a:off x="573852" y="799311"/>
            <a:ext cx="7585611" cy="2412171"/>
          </a:xfrm>
        </p:spPr>
        <p:txBody>
          <a:bodyPr anchor="b"/>
          <a:lstStyle>
            <a:lvl1pPr algn="l" defTabSz="914400" rtl="0" eaLnBrk="1" latinLnBrk="0" hangingPunct="1">
              <a:lnSpc>
                <a:spcPct val="80000"/>
              </a:lnSpc>
              <a:spcBef>
                <a:spcPct val="0"/>
              </a:spcBef>
              <a:buNone/>
              <a:defRPr lang="it-IT" sz="6000" i="0" u="none" kern="1200" cap="all" spc="-100" dirty="0" smtClean="0">
                <a:solidFill>
                  <a:srgbClr val="FFFFFF"/>
                </a:solidFill>
                <a:latin typeface="Arial Black"/>
                <a:ea typeface="+mj-ea"/>
                <a:cs typeface="Arial Black"/>
              </a:defRPr>
            </a:lvl1pPr>
          </a:lstStyle>
          <a:p>
            <a:r>
              <a:rPr lang="it-IT" dirty="0"/>
              <a:t>INSERT YOUR</a:t>
            </a:r>
            <a:br>
              <a:rPr lang="it-IT" dirty="0"/>
            </a:br>
            <a:r>
              <a:rPr lang="it-IT" dirty="0"/>
              <a:t>TITLE HERE</a:t>
            </a:r>
            <a:endParaRPr lang="en-US" dirty="0"/>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Immagin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90625" y="4724534"/>
            <a:ext cx="888029" cy="276243"/>
          </a:xfrm>
          <a:prstGeom prst="rect">
            <a:avLst/>
          </a:prstGeom>
        </p:spPr>
      </p:pic>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1"/>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4" name="Content Placeholder 3"/>
          <p:cNvSpPr>
            <a:spLocks noGrp="1"/>
          </p:cNvSpPr>
          <p:nvPr>
            <p:ph sz="half" idx="2" hasCustomPrompt="1"/>
          </p:nvPr>
        </p:nvSpPr>
        <p:spPr>
          <a:xfrm>
            <a:off x="4706754" y="1437651"/>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0"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0"/>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0" y="1250541"/>
            <a:ext cx="9144000" cy="2629091"/>
          </a:xfrm>
        </p:spPr>
        <p:txBody>
          <a:bodyPr/>
          <a:lstStyle/>
          <a:p>
            <a:r>
              <a:rPr lang="en-US"/>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10" name="Rettangolo 7"/>
          <p:cNvSpPr/>
          <p:nvPr userDrawn="1"/>
        </p:nvSpPr>
        <p:spPr>
          <a:xfrm>
            <a:off x="0" y="3879632"/>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1"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7"/>
            <a:ext cx="217532" cy="217532"/>
          </a:xfrm>
          <a:prstGeom prst="rect">
            <a:avLst/>
          </a:prstGeom>
        </p:spPr>
      </p:pic>
    </p:spTree>
    <p:extLst>
      <p:ext uri="{BB962C8B-B14F-4D97-AF65-F5344CB8AC3E}">
        <p14:creationId xmlns:p14="http://schemas.microsoft.com/office/powerpoint/2010/main" val="299702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4025590" y="1417013"/>
            <a:ext cx="5118410" cy="3036887"/>
          </a:xfrm>
        </p:spPr>
        <p:txBody>
          <a:bodyPr/>
          <a:lstStyle/>
          <a:p>
            <a:r>
              <a:rPr lang="en-US"/>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2925328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a:t>
            </a:r>
            <a:r>
              <a:rPr lang="it-IT" dirty="0" err="1"/>
              <a:t>LeTTERS</a:t>
            </a:r>
            <a:endParaRPr lang="it-IT" dirty="0"/>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2" name="Immagine 1"/>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4029396" y="1496815"/>
            <a:ext cx="5114602" cy="2876964"/>
          </a:xfrm>
          <a:prstGeom prst="rect">
            <a:avLst/>
          </a:prstGeom>
        </p:spPr>
      </p:pic>
      <p:sp>
        <p:nvSpPr>
          <p:cNvPr id="12" name="Content Placeholder 2"/>
          <p:cNvSpPr>
            <a:spLocks noGrp="1"/>
          </p:cNvSpPr>
          <p:nvPr>
            <p:ph sz="half" idx="11" hasCustomPrompt="1"/>
          </p:nvPr>
        </p:nvSpPr>
        <p:spPr>
          <a:xfrm>
            <a:off x="4352740" y="2858737"/>
            <a:ext cx="4616786" cy="619319"/>
          </a:xfrm>
        </p:spPr>
        <p:txBody>
          <a:bodyPr anchor="t"/>
          <a:lstStyle>
            <a:lvl1pPr>
              <a:defRPr sz="4000" cap="all" spc="-100">
                <a:solidFill>
                  <a:srgbClr val="FFFFFF"/>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dirty="0"/>
              <a:t>TEXT</a:t>
            </a:r>
          </a:p>
        </p:txBody>
      </p:sp>
      <p:sp>
        <p:nvSpPr>
          <p:cNvPr id="13" name="Content Placeholder 2"/>
          <p:cNvSpPr>
            <a:spLocks noGrp="1"/>
          </p:cNvSpPr>
          <p:nvPr>
            <p:ph sz="half" idx="12" hasCustomPrompt="1"/>
          </p:nvPr>
        </p:nvSpPr>
        <p:spPr>
          <a:xfrm>
            <a:off x="4352740" y="1903019"/>
            <a:ext cx="4616786" cy="320156"/>
          </a:xfrm>
        </p:spPr>
        <p:txBody>
          <a:bodyPr/>
          <a:lstStyle>
            <a:lvl1pPr>
              <a:defRPr sz="1600">
                <a:solidFill>
                  <a:srgbClr val="FFFFFF"/>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dirty="0"/>
              <a:t>Basic text</a:t>
            </a:r>
          </a:p>
        </p:txBody>
      </p:sp>
      <p:pic>
        <p:nvPicPr>
          <p:cNvPr id="10" name="Bild 5" descr="runningman.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9" name="Subtitle 2"/>
          <p:cNvSpPr>
            <a:spLocks noGrp="1"/>
          </p:cNvSpPr>
          <p:nvPr>
            <p:ph type="subTitle" idx="13"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2756235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128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8" name="Immagine 7"/>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10" name="Title 1"/>
          <p:cNvSpPr>
            <a:spLocks noGrp="1"/>
          </p:cNvSpPr>
          <p:nvPr>
            <p:ph type="ctrTitle" hasCustomPrompt="1"/>
          </p:nvPr>
        </p:nvSpPr>
        <p:spPr>
          <a:xfrm>
            <a:off x="1156023" y="2010229"/>
            <a:ext cx="7003440" cy="1321697"/>
          </a:xfrm>
        </p:spPr>
        <p:txBody>
          <a:bodyPr anchor="ctr"/>
          <a:lstStyle>
            <a:lvl1pPr>
              <a:lnSpc>
                <a:spcPct val="80000"/>
              </a:lnSpc>
              <a:defRPr lang="en-US" sz="6000" i="0" u="none" kern="1200" cap="all" spc="-100" baseline="0" dirty="0">
                <a:solidFill>
                  <a:srgbClr val="FFFFFF"/>
                </a:solidFill>
                <a:latin typeface="Arial Black"/>
                <a:ea typeface="+mj-ea"/>
                <a:cs typeface="Arial Black"/>
              </a:defRPr>
            </a:lvl1pPr>
          </a:lstStyle>
          <a:p>
            <a:r>
              <a:rPr lang="it-IT" dirty="0" err="1"/>
              <a:t>Insert</a:t>
            </a:r>
            <a:r>
              <a:rPr lang="it-IT" dirty="0"/>
              <a:t> </a:t>
            </a:r>
            <a:r>
              <a:rPr lang="it-IT" dirty="0" err="1"/>
              <a:t>your</a:t>
            </a:r>
            <a:r>
              <a:rPr lang="it-IT" dirty="0"/>
              <a:t> </a:t>
            </a:r>
            <a:r>
              <a:rPr lang="it-IT" dirty="0" err="1"/>
              <a:t>title</a:t>
            </a:r>
            <a:r>
              <a:rPr lang="it-IT" dirty="0"/>
              <a:t> </a:t>
            </a:r>
            <a:r>
              <a:rPr lang="it-IT" dirty="0" err="1"/>
              <a:t>here</a:t>
            </a:r>
            <a:endParaRPr lang="en-US" dirty="0"/>
          </a:p>
        </p:txBody>
      </p:sp>
      <p:sp>
        <p:nvSpPr>
          <p:cNvPr id="7" name="Subtitle 2"/>
          <p:cNvSpPr>
            <a:spLocks noGrp="1"/>
          </p:cNvSpPr>
          <p:nvPr>
            <p:ph type="subTitle" idx="1" hasCustomPrompt="1"/>
          </p:nvPr>
        </p:nvSpPr>
        <p:spPr>
          <a:xfrm>
            <a:off x="1156022" y="3375892"/>
            <a:ext cx="7003441" cy="328820"/>
          </a:xfrm>
        </p:spPr>
        <p:txBody>
          <a:bodyPr lIns="0" bIns="0" anchor="t">
            <a:noAutofit/>
          </a:bodyPr>
          <a:lstStyle>
            <a:lvl1pPr marL="0" indent="0" algn="ctr">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90625" y="4724534"/>
            <a:ext cx="888029" cy="276243"/>
          </a:xfrm>
          <a:prstGeom prst="rect">
            <a:avLst/>
          </a:prstGeom>
        </p:spPr>
      </p:pic>
    </p:spTree>
    <p:extLst>
      <p:ext uri="{BB962C8B-B14F-4D97-AF65-F5344CB8AC3E}">
        <p14:creationId xmlns:p14="http://schemas.microsoft.com/office/powerpoint/2010/main" val="1427941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2" name="Title 1"/>
          <p:cNvSpPr>
            <a:spLocks noGrp="1"/>
          </p:cNvSpPr>
          <p:nvPr>
            <p:ph type="ctrTitle" hasCustomPrompt="1"/>
          </p:nvPr>
        </p:nvSpPr>
        <p:spPr>
          <a:xfrm>
            <a:off x="573852" y="799311"/>
            <a:ext cx="7585611" cy="2412171"/>
          </a:xfrm>
        </p:spPr>
        <p:txBody>
          <a:bodyPr anchor="b"/>
          <a:lstStyle>
            <a:lvl1pPr algn="l" defTabSz="914400" rtl="0" eaLnBrk="1" latinLnBrk="0" hangingPunct="1">
              <a:lnSpc>
                <a:spcPct val="80000"/>
              </a:lnSpc>
              <a:spcBef>
                <a:spcPct val="0"/>
              </a:spcBef>
              <a:buNone/>
              <a:defRPr lang="it-IT" sz="6000" i="0" u="none" kern="1200" cap="all" spc="-100" dirty="0" smtClean="0">
                <a:solidFill>
                  <a:srgbClr val="FFFFFF"/>
                </a:solidFill>
                <a:latin typeface="Arial Black"/>
                <a:ea typeface="+mj-ea"/>
                <a:cs typeface="Arial Black"/>
              </a:defRPr>
            </a:lvl1pPr>
          </a:lstStyle>
          <a:p>
            <a:r>
              <a:rPr lang="it-IT" dirty="0"/>
              <a:t>INSERT YOUR</a:t>
            </a:r>
            <a:br>
              <a:rPr lang="it-IT" dirty="0"/>
            </a:br>
            <a:r>
              <a:rPr lang="it-IT" dirty="0"/>
              <a:t>TITLE HERE</a:t>
            </a:r>
            <a:endParaRPr lang="en-US" dirty="0"/>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Immagin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90625" y="4724534"/>
            <a:ext cx="888029" cy="276243"/>
          </a:xfrm>
          <a:prstGeom prst="rect">
            <a:avLst/>
          </a:prstGeom>
        </p:spPr>
      </p:pic>
    </p:spTree>
    <p:extLst>
      <p:ext uri="{BB962C8B-B14F-4D97-AF65-F5344CB8AC3E}">
        <p14:creationId xmlns:p14="http://schemas.microsoft.com/office/powerpoint/2010/main" val="3532289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8"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6" name="Inhaltsplatzhalter 2"/>
          <p:cNvSpPr>
            <a:spLocks noGrp="1"/>
          </p:cNvSpPr>
          <p:nvPr>
            <p:ph idx="10"/>
          </p:nvPr>
        </p:nvSpPr>
        <p:spPr>
          <a:xfrm>
            <a:off x="603248" y="1594892"/>
            <a:ext cx="7937501" cy="2462213"/>
          </a:xfrm>
        </p:spPr>
        <p:txBody>
          <a:bodyPr/>
          <a:lstStyle>
            <a:lvl1pPr marL="500063" indent="-500063">
              <a:spcBef>
                <a:spcPts val="1200"/>
              </a:spcBef>
              <a:buClr>
                <a:schemeClr val="accent2"/>
              </a:buClr>
              <a:buSzPct val="100000"/>
              <a:buFont typeface="+mj-lt"/>
              <a:buAutoNum type="arabicPlain"/>
              <a:tabLst/>
              <a:defRPr/>
            </a:lvl1pPr>
            <a:lvl2pPr marL="982663" indent="-490538">
              <a:spcBef>
                <a:spcPts val="1200"/>
              </a:spcBef>
              <a:buClr>
                <a:schemeClr val="accent2"/>
              </a:buClr>
              <a:buSzPct val="100000"/>
              <a:buFont typeface="+mj-lt"/>
              <a:buAutoNum type="arabicPlain"/>
              <a:tabLst/>
              <a:defRPr cap="none">
                <a:solidFill>
                  <a:schemeClr val="tx1"/>
                </a:solidFill>
              </a:defRPr>
            </a:lvl2pPr>
            <a:lvl3pPr marL="1431925" indent="-450850">
              <a:spcBef>
                <a:spcPts val="1200"/>
              </a:spcBef>
              <a:buClr>
                <a:schemeClr val="accent2"/>
              </a:buClr>
              <a:buSzPct val="100000"/>
              <a:buFont typeface="+mj-lt"/>
              <a:buAutoNum type="arabicPlain"/>
              <a:tabLst/>
              <a:defRPr sz="1600">
                <a:solidFill>
                  <a:schemeClr val="tx1"/>
                </a:solidFill>
              </a:defRPr>
            </a:lvl3pPr>
            <a:lvl4pPr marL="1371600" indent="-342900">
              <a:buFont typeface="+mj-lt"/>
              <a:buAutoNum type="arabicPeriod"/>
              <a:defRPr/>
            </a:lvl4pPr>
            <a:lvl5pPr marL="1714500" indent="-342900">
              <a:buFont typeface="+mj-lt"/>
              <a:buAutoNum type="arabicPeriod"/>
              <a:defRPr/>
            </a:lvl5pPr>
          </a:lstStyle>
          <a:p>
            <a:pPr lvl="0"/>
            <a:r>
              <a:rPr lang="en-US"/>
              <a:t>Edit Master text styles</a:t>
            </a:r>
          </a:p>
          <a:p>
            <a:pPr lvl="1"/>
            <a:r>
              <a:rPr lang="en-US"/>
              <a:t>Second level</a:t>
            </a:r>
          </a:p>
          <a:p>
            <a:pPr lvl="2"/>
            <a:r>
              <a:rPr lang="en-US"/>
              <a:t>Third level</a:t>
            </a:r>
          </a:p>
        </p:txBody>
      </p:sp>
      <p:pic>
        <p:nvPicPr>
          <p:cNvPr id="8"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3648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7" name="Immagine 6"/>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89"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dirty="0"/>
              <a:t>SECTION </a:t>
            </a:r>
            <a:br>
              <a:rPr lang="it-IT" dirty="0"/>
            </a:br>
            <a:r>
              <a:rPr lang="it-IT" dirty="0"/>
              <a:t>SLIDE</a:t>
            </a:r>
            <a:endParaRPr lang="en-US" dirty="0"/>
          </a:p>
        </p:txBody>
      </p:sp>
      <p:pic>
        <p:nvPicPr>
          <p:cNvPr id="8" name="Bild 5" descr="runningman.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842957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5" name="Immagine 4"/>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89" y="1371684"/>
            <a:ext cx="7582223" cy="1631422"/>
          </a:xfrm>
        </p:spPr>
        <p:txBody>
          <a:bodyPr anchor="t"/>
          <a:lstStyle>
            <a:lvl1pPr algn="ctr">
              <a:lnSpc>
                <a:spcPct val="80000"/>
              </a:lnSpc>
              <a:defRPr lang="en-US" sz="5400" i="0" u="none" kern="1200" cap="all" spc="-100" baseline="0" dirty="0">
                <a:solidFill>
                  <a:srgbClr val="FFFFFF"/>
                </a:solidFill>
                <a:latin typeface="Arial Black"/>
                <a:ea typeface="+mj-ea"/>
                <a:cs typeface="Arial Black"/>
              </a:defRPr>
            </a:lvl1pPr>
          </a:lstStyle>
          <a:p>
            <a:r>
              <a:rPr lang="de-DE" dirty="0"/>
              <a:t>STATEMENT </a:t>
            </a:r>
            <a:br>
              <a:rPr lang="de-DE" dirty="0"/>
            </a:br>
            <a:r>
              <a:rPr lang="de-DE" dirty="0"/>
              <a:t>CHART FOR IMPORTANT </a:t>
            </a:r>
            <a:br>
              <a:rPr lang="de-DE" dirty="0"/>
            </a:br>
            <a:r>
              <a:rPr lang="de-DE" dirty="0"/>
              <a:t>POINTS</a:t>
            </a:r>
            <a:endParaRPr lang="en-US" dirty="0"/>
          </a:p>
        </p:txBody>
      </p:sp>
      <p:pic>
        <p:nvPicPr>
          <p:cNvPr id="8" name="Bild 5" descr="runningman.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426392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8"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Inhaltsplatzhalter 2"/>
          <p:cNvSpPr>
            <a:spLocks noGrp="1"/>
          </p:cNvSpPr>
          <p:nvPr>
            <p:ph idx="10"/>
          </p:nvPr>
        </p:nvSpPr>
        <p:spPr>
          <a:xfrm>
            <a:off x="603248" y="1594892"/>
            <a:ext cx="7937501" cy="2462213"/>
          </a:xfrm>
        </p:spPr>
        <p:txBody>
          <a:bodyPr/>
          <a:lstStyle>
            <a:lvl1pPr marL="500063" indent="-500063">
              <a:spcBef>
                <a:spcPts val="1200"/>
              </a:spcBef>
              <a:buClr>
                <a:schemeClr val="accent2"/>
              </a:buClr>
              <a:buSzPct val="100000"/>
              <a:buFont typeface="+mj-lt"/>
              <a:buAutoNum type="arabicPlain"/>
              <a:tabLst/>
              <a:defRPr/>
            </a:lvl1pPr>
            <a:lvl2pPr marL="982663" indent="-490538">
              <a:spcBef>
                <a:spcPts val="1200"/>
              </a:spcBef>
              <a:buClr>
                <a:schemeClr val="accent2"/>
              </a:buClr>
              <a:buSzPct val="100000"/>
              <a:buFont typeface="+mj-lt"/>
              <a:buAutoNum type="arabicPlain"/>
              <a:tabLst/>
              <a:defRPr cap="none">
                <a:solidFill>
                  <a:schemeClr val="tx1"/>
                </a:solidFill>
              </a:defRPr>
            </a:lvl2pPr>
            <a:lvl3pPr marL="1431925" indent="-450850">
              <a:spcBef>
                <a:spcPts val="1200"/>
              </a:spcBef>
              <a:buClr>
                <a:schemeClr val="accent2"/>
              </a:buClr>
              <a:buSzPct val="100000"/>
              <a:buFont typeface="+mj-lt"/>
              <a:buAutoNum type="arabicPlain"/>
              <a:tabLst/>
              <a:defRPr sz="1600">
                <a:solidFill>
                  <a:schemeClr val="tx1"/>
                </a:solidFill>
              </a:defRPr>
            </a:lvl3pPr>
            <a:lvl4pPr marL="1371600" indent="-342900">
              <a:buFont typeface="+mj-lt"/>
              <a:buAutoNum type="arabicPeriod"/>
              <a:defRPr/>
            </a:lvl4pPr>
            <a:lvl5pPr marL="1714500" indent="-342900">
              <a:buFont typeface="+mj-lt"/>
              <a:buAutoNum type="arabicPeriod"/>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75933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34805257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a:srcRect t="-114" b="24638"/>
          <a:stretch/>
        </p:blipFill>
        <p:spPr>
          <a:xfrm>
            <a:off x="0" y="-7749"/>
            <a:ext cx="9144000" cy="5174110"/>
          </a:xfrm>
          <a:prstGeom prst="rect">
            <a:avLst/>
          </a:prstGeom>
        </p:spPr>
      </p:pic>
      <p:sp>
        <p:nvSpPr>
          <p:cNvPr id="8" name="Rechteck 6"/>
          <p:cNvSpPr/>
          <p:nvPr userDrawn="1"/>
        </p:nvSpPr>
        <p:spPr>
          <a:xfrm>
            <a:off x="0" y="1"/>
            <a:ext cx="9144000" cy="5166360"/>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287485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a:srcRect t="-1" r="11734" b="25474"/>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9843"/>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164927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5"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1333804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5" name="Segnaposto testo 14"/>
          <p:cNvSpPr>
            <a:spLocks noGrp="1"/>
          </p:cNvSpPr>
          <p:nvPr>
            <p:ph type="body" sz="quarter" idx="10" hasCustomPrompt="1"/>
          </p:nvPr>
        </p:nvSpPr>
        <p:spPr>
          <a:xfrm>
            <a:off x="573852"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80000" indent="-180000">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6"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3173042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1"/>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4" name="Content Placeholder 3"/>
          <p:cNvSpPr>
            <a:spLocks noGrp="1"/>
          </p:cNvSpPr>
          <p:nvPr>
            <p:ph sz="half" idx="2" hasCustomPrompt="1"/>
          </p:nvPr>
        </p:nvSpPr>
        <p:spPr>
          <a:xfrm>
            <a:off x="4706754" y="1437651"/>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7" name="Subtitle 2"/>
          <p:cNvSpPr>
            <a:spLocks noGrp="1"/>
          </p:cNvSpPr>
          <p:nvPr>
            <p:ph type="subTitle" idx="10"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92758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0"/>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0" y="1250541"/>
            <a:ext cx="9144000" cy="2629091"/>
          </a:xfrm>
        </p:spPr>
        <p:txBody>
          <a:bodyPr/>
          <a:lstStyle/>
          <a:p>
            <a:r>
              <a:rPr lang="en-US"/>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10" name="Rettangolo 7"/>
          <p:cNvSpPr/>
          <p:nvPr userDrawn="1"/>
        </p:nvSpPr>
        <p:spPr>
          <a:xfrm>
            <a:off x="0" y="3879632"/>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1" name="Bild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11966796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4025590" y="1417013"/>
            <a:ext cx="5118410" cy="3036887"/>
          </a:xfrm>
        </p:spPr>
        <p:txBody>
          <a:bodyPr/>
          <a:lstStyle/>
          <a:p>
            <a:r>
              <a:rPr lang="en-US"/>
              <a:t>Click icon to add picture</a:t>
            </a:r>
            <a:endParaRPr lang="it-IT" dirty="0"/>
          </a:p>
        </p:txBody>
      </p:sp>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2454438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a:t>
            </a:r>
            <a:r>
              <a:rPr lang="it-IT" dirty="0" err="1"/>
              <a:t>LeTTERS</a:t>
            </a:r>
            <a:endParaRPr lang="it-IT" dirty="0"/>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2" name="Immagine 1"/>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4029395" y="1496815"/>
            <a:ext cx="5114604" cy="2876965"/>
          </a:xfrm>
          <a:prstGeom prst="rect">
            <a:avLst/>
          </a:prstGeom>
        </p:spPr>
      </p:pic>
      <p:sp>
        <p:nvSpPr>
          <p:cNvPr id="12" name="Content Placeholder 2"/>
          <p:cNvSpPr>
            <a:spLocks noGrp="1"/>
          </p:cNvSpPr>
          <p:nvPr>
            <p:ph sz="half" idx="11" hasCustomPrompt="1"/>
          </p:nvPr>
        </p:nvSpPr>
        <p:spPr>
          <a:xfrm>
            <a:off x="4352740" y="2858737"/>
            <a:ext cx="4616786" cy="619319"/>
          </a:xfrm>
        </p:spPr>
        <p:txBody>
          <a:bodyPr anchor="t"/>
          <a:lstStyle>
            <a:lvl1pPr>
              <a:defRPr sz="4000" cap="all" spc="-100">
                <a:solidFill>
                  <a:srgbClr val="FFFFFF"/>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dirty="0"/>
              <a:t>TEXT</a:t>
            </a:r>
          </a:p>
        </p:txBody>
      </p:sp>
      <p:sp>
        <p:nvSpPr>
          <p:cNvPr id="13" name="Content Placeholder 2"/>
          <p:cNvSpPr>
            <a:spLocks noGrp="1"/>
          </p:cNvSpPr>
          <p:nvPr>
            <p:ph sz="half" idx="12" hasCustomPrompt="1"/>
          </p:nvPr>
        </p:nvSpPr>
        <p:spPr>
          <a:xfrm>
            <a:off x="4352740" y="1903019"/>
            <a:ext cx="4616786" cy="320156"/>
          </a:xfrm>
        </p:spPr>
        <p:txBody>
          <a:bodyPr/>
          <a:lstStyle>
            <a:lvl1pPr>
              <a:defRPr sz="1600">
                <a:solidFill>
                  <a:srgbClr val="FFFFFF"/>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dirty="0"/>
              <a:t>Basic text</a:t>
            </a:r>
          </a:p>
        </p:txBody>
      </p:sp>
      <p:sp>
        <p:nvSpPr>
          <p:cNvPr id="9" name="Subtitle 2"/>
          <p:cNvSpPr>
            <a:spLocks noGrp="1"/>
          </p:cNvSpPr>
          <p:nvPr>
            <p:ph type="subTitle" idx="13"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11" name="Bild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24445472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09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5" name="Immagine 4"/>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89"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dirty="0"/>
              <a:t>SECTION </a:t>
            </a:r>
            <a:br>
              <a:rPr lang="it-IT" dirty="0"/>
            </a:br>
            <a:r>
              <a:rPr lang="it-IT" dirty="0"/>
              <a:t>SLIDE</a:t>
            </a:r>
            <a:endParaRPr lang="en-US" dirty="0"/>
          </a:p>
        </p:txBody>
      </p:sp>
      <p:pic>
        <p:nvPicPr>
          <p:cNvPr id="8" name="Bild 5" descr="runningman.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798952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8" name="Immagine 7"/>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10" name="Title 1"/>
          <p:cNvSpPr>
            <a:spLocks noGrp="1"/>
          </p:cNvSpPr>
          <p:nvPr>
            <p:ph type="ctrTitle" hasCustomPrompt="1"/>
          </p:nvPr>
        </p:nvSpPr>
        <p:spPr>
          <a:xfrm>
            <a:off x="1156023" y="2010229"/>
            <a:ext cx="7003440" cy="1321697"/>
          </a:xfrm>
        </p:spPr>
        <p:txBody>
          <a:bodyPr anchor="ctr"/>
          <a:lstStyle>
            <a:lvl1pPr>
              <a:lnSpc>
                <a:spcPct val="80000"/>
              </a:lnSpc>
              <a:defRPr lang="en-US" sz="6000" i="0" u="none" kern="1200" cap="all" spc="-100" baseline="0" dirty="0">
                <a:solidFill>
                  <a:srgbClr val="FFFFFF"/>
                </a:solidFill>
                <a:latin typeface="Arial Black"/>
                <a:ea typeface="+mj-ea"/>
                <a:cs typeface="Arial Black"/>
              </a:defRPr>
            </a:lvl1pPr>
          </a:lstStyle>
          <a:p>
            <a:r>
              <a:rPr lang="it-IT" dirty="0" err="1"/>
              <a:t>Insert</a:t>
            </a:r>
            <a:r>
              <a:rPr lang="it-IT" dirty="0"/>
              <a:t> </a:t>
            </a:r>
            <a:r>
              <a:rPr lang="it-IT" dirty="0" err="1"/>
              <a:t>your</a:t>
            </a:r>
            <a:r>
              <a:rPr lang="it-IT" dirty="0"/>
              <a:t> </a:t>
            </a:r>
            <a:r>
              <a:rPr lang="it-IT" dirty="0" err="1"/>
              <a:t>title</a:t>
            </a:r>
            <a:r>
              <a:rPr lang="it-IT" dirty="0"/>
              <a:t> </a:t>
            </a:r>
            <a:r>
              <a:rPr lang="it-IT" dirty="0" err="1"/>
              <a:t>here</a:t>
            </a:r>
            <a:endParaRPr lang="en-US" dirty="0"/>
          </a:p>
        </p:txBody>
      </p:sp>
      <p:sp>
        <p:nvSpPr>
          <p:cNvPr id="7" name="Subtitle 2"/>
          <p:cNvSpPr>
            <a:spLocks noGrp="1"/>
          </p:cNvSpPr>
          <p:nvPr>
            <p:ph type="subTitle" idx="1" hasCustomPrompt="1"/>
          </p:nvPr>
        </p:nvSpPr>
        <p:spPr>
          <a:xfrm>
            <a:off x="1156022" y="3375892"/>
            <a:ext cx="7003441" cy="328820"/>
          </a:xfrm>
        </p:spPr>
        <p:txBody>
          <a:bodyPr lIns="0" bIns="0" anchor="t">
            <a:noAutofit/>
          </a:bodyPr>
          <a:lstStyle>
            <a:lvl1pPr marL="0" indent="0" algn="ctr">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90625" y="4724534"/>
            <a:ext cx="888029" cy="276243"/>
          </a:xfrm>
          <a:prstGeom prst="rect">
            <a:avLst/>
          </a:prstGeom>
        </p:spPr>
      </p:pic>
    </p:spTree>
    <p:extLst>
      <p:ext uri="{BB962C8B-B14F-4D97-AF65-F5344CB8AC3E}">
        <p14:creationId xmlns:p14="http://schemas.microsoft.com/office/powerpoint/2010/main" val="34287325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grpSp>
        <p:nvGrpSpPr>
          <p:cNvPr id="3" name="Group 2">
            <a:extLst>
              <a:ext uri="{FF2B5EF4-FFF2-40B4-BE49-F238E27FC236}">
                <a16:creationId xmlns:a16="http://schemas.microsoft.com/office/drawing/2014/main" id="{79C65CE8-4186-4EF3-A508-A12E5E686468}"/>
              </a:ext>
            </a:extLst>
          </p:cNvPr>
          <p:cNvGrpSpPr/>
          <p:nvPr userDrawn="1"/>
        </p:nvGrpSpPr>
        <p:grpSpPr>
          <a:xfrm>
            <a:off x="9415915" y="1"/>
            <a:ext cx="1235642" cy="1362074"/>
            <a:chOff x="12554553" y="1"/>
            <a:chExt cx="1647523" cy="1816099"/>
          </a:xfrm>
        </p:grpSpPr>
        <p:sp>
          <p:nvSpPr>
            <p:cNvPr id="4" name="Rectangle: Folded Corner 3">
              <a:extLst>
                <a:ext uri="{FF2B5EF4-FFF2-40B4-BE49-F238E27FC236}">
                  <a16:creationId xmlns:a16="http://schemas.microsoft.com/office/drawing/2014/main" id="{0A32BB05-B08C-4D73-BFF9-25A2D9328D4D}"/>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a:solidFill>
                    <a:schemeClr val="accent2">
                      <a:lumMod val="50000"/>
                    </a:schemeClr>
                  </a:solidFill>
                </a:rPr>
                <a:t>To insert your own icons*:</a:t>
              </a:r>
            </a:p>
            <a:p>
              <a:endParaRPr lang="en-US" sz="1050">
                <a:solidFill>
                  <a:schemeClr val="accent2">
                    <a:lumMod val="50000"/>
                  </a:schemeClr>
                </a:solidFill>
              </a:endParaRPr>
            </a:p>
            <a:p>
              <a:r>
                <a:rPr lang="en-US" sz="1050" b="1">
                  <a:solidFill>
                    <a:schemeClr val="accent2">
                      <a:lumMod val="50000"/>
                    </a:schemeClr>
                  </a:solidFill>
                </a:rPr>
                <a:t>Insert</a:t>
              </a:r>
              <a:r>
                <a:rPr lang="en-US" sz="1050">
                  <a:solidFill>
                    <a:schemeClr val="accent2">
                      <a:lumMod val="50000"/>
                    </a:schemeClr>
                  </a:solidFill>
                </a:rPr>
                <a:t> &gt;&gt; </a:t>
              </a:r>
              <a:r>
                <a:rPr lang="en-US" sz="1050" b="1">
                  <a:solidFill>
                    <a:schemeClr val="accent2">
                      <a:lumMod val="50000"/>
                    </a:schemeClr>
                  </a:solidFill>
                </a:rPr>
                <a:t>Icons</a:t>
              </a:r>
            </a:p>
            <a:p>
              <a:endParaRPr lang="en-US" sz="1050">
                <a:solidFill>
                  <a:schemeClr val="accent2">
                    <a:lumMod val="50000"/>
                  </a:schemeClr>
                </a:solidFill>
              </a:endParaRPr>
            </a:p>
            <a:p>
              <a:r>
                <a:rPr lang="en-US" sz="9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BC568985-A849-45B0-B77A-2F6998D822DB}"/>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369636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p:cNvPicPr>
            <a:picLocks/>
          </p:cNvPicPr>
          <p:nvPr userDrawn="1"/>
        </p:nvPicPr>
        <p:blipFill>
          <a:blip r:embed="rId2" r:link="rId3">
            <a:extLst>
              <a:ext uri="{28A0092B-C50C-407E-A947-70E740481C1C}">
                <a14:useLocalDpi xmlns:a14="http://schemas.microsoft.com/office/drawing/2010/main"/>
              </a:ext>
            </a:extLst>
          </a:blip>
          <a:stretch>
            <a:fillRect/>
          </a:stretch>
        </p:blipFill>
        <p:spPr>
          <a:xfrm>
            <a:off x="-1" y="-1779"/>
            <a:ext cx="9180512" cy="5164038"/>
          </a:xfrm>
          <a:prstGeom prst="rect">
            <a:avLst/>
          </a:prstGeom>
        </p:spPr>
      </p:pic>
      <p:sp>
        <p:nvSpPr>
          <p:cNvPr id="2" name="Title 1"/>
          <p:cNvSpPr>
            <a:spLocks noGrp="1"/>
          </p:cNvSpPr>
          <p:nvPr>
            <p:ph type="ctrTitle" hasCustomPrompt="1"/>
          </p:nvPr>
        </p:nvSpPr>
        <p:spPr>
          <a:xfrm>
            <a:off x="573854" y="799313"/>
            <a:ext cx="7585611" cy="2412171"/>
          </a:xfrm>
        </p:spPr>
        <p:txBody>
          <a:bodyPr anchor="b"/>
          <a:lstStyle>
            <a:lvl1pPr algn="l" defTabSz="914355" rtl="0" eaLnBrk="1" latinLnBrk="0" hangingPunct="1">
              <a:lnSpc>
                <a:spcPct val="80000"/>
              </a:lnSpc>
              <a:spcBef>
                <a:spcPct val="0"/>
              </a:spcBef>
              <a:buNone/>
              <a:defRPr lang="it-IT" sz="6000" i="0" u="none" kern="1200" cap="all" spc="-100" dirty="0" smtClean="0">
                <a:solidFill>
                  <a:srgbClr val="FFFFFF"/>
                </a:solidFill>
                <a:latin typeface="Arial Black"/>
                <a:ea typeface="+mj-ea"/>
                <a:cs typeface="Arial Black"/>
              </a:defRPr>
            </a:lvl1pPr>
          </a:lstStyle>
          <a:p>
            <a:r>
              <a:rPr lang="it-IT" dirty="0"/>
              <a:t>INSERT YOUR</a:t>
            </a:r>
            <a:br>
              <a:rPr lang="it-IT" dirty="0"/>
            </a:br>
            <a:r>
              <a:rPr lang="it-IT" dirty="0"/>
              <a:t>TITLE HERE</a:t>
            </a:r>
            <a:endParaRPr lang="en-US" dirty="0"/>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rgbClr val="FFFFFF"/>
                </a:solidFill>
                <a:latin typeface="+mn-lt"/>
                <a:cs typeface="Arial Black"/>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6" name="Immagine 3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376491" y="4407615"/>
            <a:ext cx="1695401" cy="735887"/>
          </a:xfrm>
          <a:prstGeom prst="rect">
            <a:avLst/>
          </a:prstGeom>
        </p:spPr>
      </p:pic>
    </p:spTree>
    <p:extLst>
      <p:ext uri="{BB962C8B-B14F-4D97-AF65-F5344CB8AC3E}">
        <p14:creationId xmlns:p14="http://schemas.microsoft.com/office/powerpoint/2010/main" val="3062591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4" y="408193"/>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8" name="Subtitle 2"/>
          <p:cNvSpPr>
            <a:spLocks noGrp="1"/>
          </p:cNvSpPr>
          <p:nvPr>
            <p:ph type="subTitle" idx="1"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6" name="Inhaltsplatzhalter 2"/>
          <p:cNvSpPr>
            <a:spLocks noGrp="1"/>
          </p:cNvSpPr>
          <p:nvPr>
            <p:ph idx="10"/>
          </p:nvPr>
        </p:nvSpPr>
        <p:spPr>
          <a:xfrm>
            <a:off x="603250" y="1594894"/>
            <a:ext cx="7937501" cy="2462213"/>
          </a:xfrm>
        </p:spPr>
        <p:txBody>
          <a:bodyPr/>
          <a:lstStyle>
            <a:lvl1pPr marL="500039" indent="-500039">
              <a:spcBef>
                <a:spcPts val="1200"/>
              </a:spcBef>
              <a:buClr>
                <a:schemeClr val="accent2"/>
              </a:buClr>
              <a:buSzPct val="100000"/>
              <a:buFont typeface="+mj-lt"/>
              <a:buAutoNum type="arabicPlain"/>
              <a:tabLst/>
              <a:defRPr/>
            </a:lvl1pPr>
            <a:lvl2pPr marL="982615" indent="-490514">
              <a:spcBef>
                <a:spcPts val="1200"/>
              </a:spcBef>
              <a:buClr>
                <a:schemeClr val="accent2"/>
              </a:buClr>
              <a:buSzPct val="100000"/>
              <a:buFont typeface="+mj-lt"/>
              <a:buAutoNum type="arabicPlain"/>
              <a:tabLst/>
              <a:defRPr cap="none">
                <a:solidFill>
                  <a:schemeClr val="tx1"/>
                </a:solidFill>
              </a:defRPr>
            </a:lvl2pPr>
            <a:lvl3pPr marL="1431854" indent="-450828">
              <a:spcBef>
                <a:spcPts val="1200"/>
              </a:spcBef>
              <a:buClr>
                <a:schemeClr val="accent2"/>
              </a:buClr>
              <a:buSzPct val="100000"/>
              <a:buFont typeface="+mj-lt"/>
              <a:buAutoNum type="arabicPlain"/>
              <a:tabLst/>
              <a:defRPr sz="1600">
                <a:solidFill>
                  <a:schemeClr val="tx1"/>
                </a:solidFill>
              </a:defRPr>
            </a:lvl3pPr>
            <a:lvl4pPr marL="1371532" indent="-342884">
              <a:buFont typeface="+mj-lt"/>
              <a:buAutoNum type="arabicPeriod"/>
              <a:defRPr/>
            </a:lvl4pPr>
            <a:lvl5pPr marL="1714415" indent="-342884">
              <a:buFont typeface="+mj-lt"/>
              <a:buAutoNum type="arabicPeriod"/>
              <a:defRPr/>
            </a:lvl5pPr>
          </a:lstStyle>
          <a:p>
            <a:pPr lvl="0"/>
            <a:r>
              <a:rPr lang="en-US"/>
              <a:t>Edit Master text styles</a:t>
            </a:r>
          </a:p>
          <a:p>
            <a:pPr lvl="1"/>
            <a:r>
              <a:rPr lang="en-US"/>
              <a:t>Second level</a:t>
            </a:r>
          </a:p>
          <a:p>
            <a:pPr lvl="2"/>
            <a:r>
              <a:rPr lang="en-US"/>
              <a:t>Third level</a:t>
            </a:r>
          </a:p>
        </p:txBody>
      </p:sp>
      <p:pic>
        <p:nvPicPr>
          <p:cNvPr id="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1084627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5" name="Immagine 4"/>
          <p:cNvPicPr>
            <a:picLocks/>
          </p:cNvPicPr>
          <p:nvPr userDrawn="1"/>
        </p:nvPicPr>
        <p:blipFill>
          <a:blip r:embed="rId2" r:link="rId3">
            <a:extLst>
              <a:ext uri="{28A0092B-C50C-407E-A947-70E740481C1C}">
                <a14:useLocalDpi xmlns:a14="http://schemas.microsoft.com/office/drawing/2010/main"/>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91"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dirty="0"/>
              <a:t>SECTION </a:t>
            </a:r>
            <a:br>
              <a:rPr lang="it-IT" dirty="0"/>
            </a:br>
            <a:r>
              <a:rPr lang="it-IT" dirty="0"/>
              <a:t>SLIDE</a:t>
            </a:r>
            <a:endParaRPr lang="en-US" dirty="0"/>
          </a:p>
        </p:txBody>
      </p:sp>
      <p:pic>
        <p:nvPicPr>
          <p:cNvPr id="6" name="Immagine 3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376491" y="4407615"/>
            <a:ext cx="1695401" cy="735887"/>
          </a:xfrm>
          <a:prstGeom prst="rect">
            <a:avLst/>
          </a:prstGeom>
        </p:spPr>
      </p:pic>
    </p:spTree>
    <p:extLst>
      <p:ext uri="{BB962C8B-B14F-4D97-AF65-F5344CB8AC3E}">
        <p14:creationId xmlns:p14="http://schemas.microsoft.com/office/powerpoint/2010/main" val="3198883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6" name="Immagine 5"/>
          <p:cNvPicPr>
            <a:picLocks/>
          </p:cNvPicPr>
          <p:nvPr userDrawn="1"/>
        </p:nvPicPr>
        <p:blipFill>
          <a:blip r:embed="rId2" r:link="rId3">
            <a:extLst>
              <a:ext uri="{28A0092B-C50C-407E-A947-70E740481C1C}">
                <a14:useLocalDpi xmlns:a14="http://schemas.microsoft.com/office/drawing/2010/main"/>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91" y="1371684"/>
            <a:ext cx="7582223" cy="1631422"/>
          </a:xfrm>
        </p:spPr>
        <p:txBody>
          <a:bodyPr anchor="t"/>
          <a:lstStyle>
            <a:lvl1pPr algn="ctr">
              <a:lnSpc>
                <a:spcPct val="80000"/>
              </a:lnSpc>
              <a:defRPr lang="en-US" sz="5400" i="0" u="none" kern="1200" cap="all" spc="-100" baseline="0" dirty="0">
                <a:solidFill>
                  <a:srgbClr val="FFFFFF"/>
                </a:solidFill>
                <a:latin typeface="Arial Black"/>
                <a:ea typeface="+mj-ea"/>
                <a:cs typeface="Arial Black"/>
              </a:defRPr>
            </a:lvl1pPr>
          </a:lstStyle>
          <a:p>
            <a:r>
              <a:rPr lang="de-DE" dirty="0"/>
              <a:t>STATEMENT </a:t>
            </a:r>
            <a:br>
              <a:rPr lang="de-DE" dirty="0"/>
            </a:br>
            <a:r>
              <a:rPr lang="de-DE" dirty="0"/>
              <a:t>CHART FOR IMPORTANT </a:t>
            </a:r>
            <a:br>
              <a:rPr lang="de-DE" dirty="0"/>
            </a:br>
            <a:r>
              <a:rPr lang="de-DE" dirty="0"/>
              <a:t>POINTS</a:t>
            </a:r>
            <a:endParaRPr lang="en-US" dirty="0"/>
          </a:p>
        </p:txBody>
      </p:sp>
      <p:pic>
        <p:nvPicPr>
          <p:cNvPr id="8" name="Bild 5" descr="runningman.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45308" y="4807870"/>
            <a:ext cx="217532" cy="217532"/>
          </a:xfrm>
          <a:prstGeom prst="rect">
            <a:avLst/>
          </a:prstGeom>
        </p:spPr>
      </p:pic>
    </p:spTree>
    <p:extLst>
      <p:ext uri="{BB962C8B-B14F-4D97-AF65-F5344CB8AC3E}">
        <p14:creationId xmlns:p14="http://schemas.microsoft.com/office/powerpoint/2010/main" val="34600147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91" y="3823822"/>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91"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6"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15990119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cstate="screen">
            <a:extLst>
              <a:ext uri="{28A0092B-C50C-407E-A947-70E740481C1C}">
                <a14:useLocalDpi xmlns:a14="http://schemas.microsoft.com/office/drawing/2010/main"/>
              </a:ext>
            </a:extLst>
          </a:blip>
          <a:srcRect t="-151"/>
          <a:stretch/>
        </p:blipFill>
        <p:spPr>
          <a:xfrm>
            <a:off x="0" y="-7749"/>
            <a:ext cx="9144000" cy="5174110"/>
          </a:xfrm>
          <a:prstGeom prst="rect">
            <a:avLst/>
          </a:prstGeom>
        </p:spPr>
      </p:pic>
      <p:sp>
        <p:nvSpPr>
          <p:cNvPr id="8" name="Rechteck 6"/>
          <p:cNvSpPr/>
          <p:nvPr userDrawn="1"/>
        </p:nvSpPr>
        <p:spPr>
          <a:xfrm>
            <a:off x="0" y="1"/>
            <a:ext cx="9144000" cy="5166360"/>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Subtitle 2"/>
          <p:cNvSpPr>
            <a:spLocks noGrp="1"/>
          </p:cNvSpPr>
          <p:nvPr>
            <p:ph type="subTitle" idx="1" hasCustomPrompt="1"/>
          </p:nvPr>
        </p:nvSpPr>
        <p:spPr>
          <a:xfrm>
            <a:off x="780891" y="3823822"/>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91"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9"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25275178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3"/>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Subtitle 2"/>
          <p:cNvSpPr>
            <a:spLocks noGrp="1"/>
          </p:cNvSpPr>
          <p:nvPr>
            <p:ph type="subTitle" idx="1" hasCustomPrompt="1"/>
          </p:nvPr>
        </p:nvSpPr>
        <p:spPr>
          <a:xfrm>
            <a:off x="780891" y="3823822"/>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91"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38326465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5" name="Subtitle 2"/>
          <p:cNvSpPr>
            <a:spLocks noGrp="1"/>
          </p:cNvSpPr>
          <p:nvPr>
            <p:ph type="subTitle" idx="1"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706092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6" name="Immagine 5"/>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89" y="1371684"/>
            <a:ext cx="7582223" cy="1631422"/>
          </a:xfrm>
        </p:spPr>
        <p:txBody>
          <a:bodyPr anchor="t"/>
          <a:lstStyle>
            <a:lvl1pPr algn="ctr">
              <a:lnSpc>
                <a:spcPct val="80000"/>
              </a:lnSpc>
              <a:defRPr lang="en-US" sz="5400" i="0" u="none" kern="1200" cap="all" spc="-100" baseline="0" dirty="0">
                <a:solidFill>
                  <a:srgbClr val="FFFFFF"/>
                </a:solidFill>
                <a:latin typeface="Arial Black"/>
                <a:ea typeface="+mj-ea"/>
                <a:cs typeface="Arial Black"/>
              </a:defRPr>
            </a:lvl1pPr>
          </a:lstStyle>
          <a:p>
            <a:r>
              <a:rPr lang="de-DE" dirty="0"/>
              <a:t>STATEMENT </a:t>
            </a:r>
            <a:br>
              <a:rPr lang="de-DE" dirty="0"/>
            </a:br>
            <a:r>
              <a:rPr lang="de-DE" dirty="0"/>
              <a:t>CHART FOR IMPORTANT </a:t>
            </a:r>
            <a:br>
              <a:rPr lang="de-DE" dirty="0"/>
            </a:br>
            <a:r>
              <a:rPr lang="de-DE" dirty="0"/>
              <a:t>POINTS</a:t>
            </a:r>
            <a:endParaRPr lang="en-US" dirty="0"/>
          </a:p>
        </p:txBody>
      </p:sp>
      <p:pic>
        <p:nvPicPr>
          <p:cNvPr id="8" name="Bild 5" descr="runningman.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0693051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4" y="408193"/>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5" name="Segnaposto testo 14"/>
          <p:cNvSpPr>
            <a:spLocks noGrp="1"/>
          </p:cNvSpPr>
          <p:nvPr>
            <p:ph type="body" sz="quarter" idx="10" hasCustomPrompt="1"/>
          </p:nvPr>
        </p:nvSpPr>
        <p:spPr>
          <a:xfrm>
            <a:off x="573854"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79992" indent="-179992">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25" lvl="6" indent="-514325" algn="l" defTabSz="457178"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6" name="Subtitle 2"/>
          <p:cNvSpPr>
            <a:spLocks noGrp="1"/>
          </p:cNvSpPr>
          <p:nvPr>
            <p:ph type="subTitle" idx="1"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24330972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3"/>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4" name="Content Placeholder 3"/>
          <p:cNvSpPr>
            <a:spLocks noGrp="1"/>
          </p:cNvSpPr>
          <p:nvPr>
            <p:ph sz="half" idx="2" hasCustomPrompt="1"/>
          </p:nvPr>
        </p:nvSpPr>
        <p:spPr>
          <a:xfrm>
            <a:off x="4706756" y="1437653"/>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7" name="Subtitle 2"/>
          <p:cNvSpPr>
            <a:spLocks noGrp="1"/>
          </p:cNvSpPr>
          <p:nvPr>
            <p:ph type="subTitle" idx="10"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23655246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1"/>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0" y="1250543"/>
            <a:ext cx="9144000" cy="2629091"/>
          </a:xfrm>
        </p:spPr>
        <p:txBody>
          <a:bodyPr/>
          <a:lstStyle/>
          <a:p>
            <a:r>
              <a:rPr lang="en-US"/>
              <a:t>Click icon to add picture</a:t>
            </a:r>
            <a:endParaRPr lang="it-IT" dirty="0"/>
          </a:p>
        </p:txBody>
      </p:sp>
      <p:pic>
        <p:nvPicPr>
          <p:cNvPr id="8" name="Bild 5" descr="runningman.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5308" y="4807870"/>
            <a:ext cx="217532" cy="217532"/>
          </a:xfrm>
          <a:prstGeom prst="rect">
            <a:avLst/>
          </a:prstGeom>
        </p:spPr>
      </p:pic>
      <p:sp>
        <p:nvSpPr>
          <p:cNvPr id="7" name="Subtitle 2"/>
          <p:cNvSpPr>
            <a:spLocks noGrp="1"/>
          </p:cNvSpPr>
          <p:nvPr>
            <p:ph type="subTitle" idx="12"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10" name="Rettangolo 7"/>
          <p:cNvSpPr/>
          <p:nvPr userDrawn="1"/>
        </p:nvSpPr>
        <p:spPr>
          <a:xfrm>
            <a:off x="0" y="3879634"/>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9"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3196856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5" y="1437653"/>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4025590" y="1417015"/>
            <a:ext cx="5118410" cy="3036887"/>
          </a:xfrm>
        </p:spPr>
        <p:txBody>
          <a:bodyPr/>
          <a:lstStyle/>
          <a:p>
            <a:r>
              <a:rPr lang="en-US"/>
              <a:t>Click icon to add picture</a:t>
            </a:r>
            <a:endParaRPr lang="it-IT" dirty="0"/>
          </a:p>
        </p:txBody>
      </p:sp>
      <p:sp>
        <p:nvSpPr>
          <p:cNvPr id="7" name="Subtitle 2"/>
          <p:cNvSpPr>
            <a:spLocks noGrp="1"/>
          </p:cNvSpPr>
          <p:nvPr>
            <p:ph type="subTitle" idx="12"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41866361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5" y="1437653"/>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a:t>
            </a:r>
            <a:r>
              <a:rPr lang="it-IT" dirty="0" err="1"/>
              <a:t>LeTTERS</a:t>
            </a:r>
            <a:endParaRPr lang="it-IT" dirty="0"/>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2" name="Immagine 1"/>
          <p:cNvPicPr>
            <a:picLocks noChangeAspect="1"/>
          </p:cNvPicPr>
          <p:nvPr userDrawn="1"/>
        </p:nvPicPr>
        <p:blipFill>
          <a:blip r:embed="rId2" r:link="rId3" cstate="screen">
            <a:extLst>
              <a:ext uri="{28A0092B-C50C-407E-A947-70E740481C1C}">
                <a14:useLocalDpi xmlns:a14="http://schemas.microsoft.com/office/drawing/2010/main"/>
              </a:ext>
            </a:extLst>
          </a:blip>
          <a:stretch>
            <a:fillRect/>
          </a:stretch>
        </p:blipFill>
        <p:spPr>
          <a:xfrm>
            <a:off x="4029396" y="1496815"/>
            <a:ext cx="5114602" cy="2876964"/>
          </a:xfrm>
          <a:prstGeom prst="rect">
            <a:avLst/>
          </a:prstGeom>
        </p:spPr>
      </p:pic>
      <p:sp>
        <p:nvSpPr>
          <p:cNvPr id="12" name="Content Placeholder 2"/>
          <p:cNvSpPr>
            <a:spLocks noGrp="1"/>
          </p:cNvSpPr>
          <p:nvPr>
            <p:ph sz="half" idx="11" hasCustomPrompt="1"/>
          </p:nvPr>
        </p:nvSpPr>
        <p:spPr>
          <a:xfrm>
            <a:off x="4352740" y="2858739"/>
            <a:ext cx="4616786" cy="619319"/>
          </a:xfrm>
        </p:spPr>
        <p:txBody>
          <a:bodyPr anchor="t"/>
          <a:lstStyle>
            <a:lvl1pPr>
              <a:defRPr sz="4000" cap="all" spc="-100">
                <a:solidFill>
                  <a:srgbClr val="FFFFFF"/>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dirty="0"/>
              <a:t>TEXT</a:t>
            </a:r>
          </a:p>
        </p:txBody>
      </p:sp>
      <p:sp>
        <p:nvSpPr>
          <p:cNvPr id="13" name="Content Placeholder 2"/>
          <p:cNvSpPr>
            <a:spLocks noGrp="1"/>
          </p:cNvSpPr>
          <p:nvPr>
            <p:ph sz="half" idx="12" hasCustomPrompt="1"/>
          </p:nvPr>
        </p:nvSpPr>
        <p:spPr>
          <a:xfrm>
            <a:off x="4352740" y="1903021"/>
            <a:ext cx="4616786" cy="320156"/>
          </a:xfrm>
        </p:spPr>
        <p:txBody>
          <a:bodyPr/>
          <a:lstStyle>
            <a:lvl1pPr>
              <a:defRPr sz="1600">
                <a:solidFill>
                  <a:srgbClr val="FFFFFF"/>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dirty="0"/>
              <a:t>Basic text</a:t>
            </a:r>
          </a:p>
        </p:txBody>
      </p:sp>
      <p:sp>
        <p:nvSpPr>
          <p:cNvPr id="9" name="Subtitle 2"/>
          <p:cNvSpPr>
            <a:spLocks noGrp="1"/>
          </p:cNvSpPr>
          <p:nvPr>
            <p:ph type="subTitle" idx="13"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11"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482120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pic>
        <p:nvPicPr>
          <p:cNvPr id="2"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34560697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8" name="Immagine 7"/>
          <p:cNvPicPr>
            <a:picLocks/>
          </p:cNvPicPr>
          <p:nvPr userDrawn="1"/>
        </p:nvPicPr>
        <p:blipFill>
          <a:blip r:embed="rId2" r:link="rId3">
            <a:extLst>
              <a:ext uri="{28A0092B-C50C-407E-A947-70E740481C1C}">
                <a14:useLocalDpi xmlns:a14="http://schemas.microsoft.com/office/drawing/2010/main"/>
              </a:ext>
            </a:extLst>
          </a:blip>
          <a:stretch>
            <a:fillRect/>
          </a:stretch>
        </p:blipFill>
        <p:spPr>
          <a:xfrm>
            <a:off x="-1" y="-1779"/>
            <a:ext cx="9180512" cy="5164038"/>
          </a:xfrm>
          <a:prstGeom prst="rect">
            <a:avLst/>
          </a:prstGeom>
        </p:spPr>
      </p:pic>
      <p:sp>
        <p:nvSpPr>
          <p:cNvPr id="10" name="Title 1"/>
          <p:cNvSpPr>
            <a:spLocks noGrp="1"/>
          </p:cNvSpPr>
          <p:nvPr>
            <p:ph type="ctrTitle" hasCustomPrompt="1"/>
          </p:nvPr>
        </p:nvSpPr>
        <p:spPr>
          <a:xfrm>
            <a:off x="1156023" y="2010231"/>
            <a:ext cx="7003440" cy="1321697"/>
          </a:xfrm>
        </p:spPr>
        <p:txBody>
          <a:bodyPr anchor="ctr"/>
          <a:lstStyle>
            <a:lvl1pPr>
              <a:lnSpc>
                <a:spcPct val="80000"/>
              </a:lnSpc>
              <a:defRPr lang="en-US" sz="6000" i="0" u="none" kern="1200" cap="all" spc="-100" baseline="0" dirty="0">
                <a:solidFill>
                  <a:srgbClr val="FFFFFF"/>
                </a:solidFill>
                <a:latin typeface="Arial Black"/>
                <a:ea typeface="+mj-ea"/>
                <a:cs typeface="Arial Black"/>
              </a:defRPr>
            </a:lvl1pPr>
          </a:lstStyle>
          <a:p>
            <a:r>
              <a:rPr lang="it-IT" dirty="0" err="1"/>
              <a:t>Insert</a:t>
            </a:r>
            <a:r>
              <a:rPr lang="it-IT" dirty="0"/>
              <a:t> </a:t>
            </a:r>
            <a:r>
              <a:rPr lang="it-IT" dirty="0" err="1"/>
              <a:t>your</a:t>
            </a:r>
            <a:r>
              <a:rPr lang="it-IT" dirty="0"/>
              <a:t> </a:t>
            </a:r>
            <a:r>
              <a:rPr lang="it-IT" dirty="0" err="1"/>
              <a:t>title</a:t>
            </a:r>
            <a:r>
              <a:rPr lang="it-IT" dirty="0"/>
              <a:t> </a:t>
            </a:r>
            <a:r>
              <a:rPr lang="it-IT" dirty="0" err="1"/>
              <a:t>here</a:t>
            </a:r>
            <a:endParaRPr lang="en-US" dirty="0"/>
          </a:p>
        </p:txBody>
      </p:sp>
      <p:sp>
        <p:nvSpPr>
          <p:cNvPr id="7" name="Subtitle 2"/>
          <p:cNvSpPr>
            <a:spLocks noGrp="1"/>
          </p:cNvSpPr>
          <p:nvPr>
            <p:ph type="subTitle" idx="1" hasCustomPrompt="1"/>
          </p:nvPr>
        </p:nvSpPr>
        <p:spPr>
          <a:xfrm>
            <a:off x="1156024" y="3375892"/>
            <a:ext cx="7003441" cy="328820"/>
          </a:xfrm>
        </p:spPr>
        <p:txBody>
          <a:bodyPr lIns="0" bIns="0" anchor="t">
            <a:noAutofit/>
          </a:bodyPr>
          <a:lstStyle>
            <a:lvl1pPr marL="0" indent="0" algn="ctr">
              <a:buNone/>
              <a:defRPr sz="1800" b="0" cap="none">
                <a:solidFill>
                  <a:srgbClr val="FFFFFF"/>
                </a:solidFill>
                <a:latin typeface="+mn-lt"/>
                <a:cs typeface="Arial Black"/>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6" name="Immagine 3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376491" y="4407615"/>
            <a:ext cx="1695401" cy="735887"/>
          </a:xfrm>
          <a:prstGeom prst="rect">
            <a:avLst/>
          </a:prstGeom>
        </p:spPr>
      </p:pic>
    </p:spTree>
    <p:extLst>
      <p:ext uri="{BB962C8B-B14F-4D97-AF65-F5344CB8AC3E}">
        <p14:creationId xmlns:p14="http://schemas.microsoft.com/office/powerpoint/2010/main" val="10462061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eferenze - Data Reply">
    <p:spTree>
      <p:nvGrpSpPr>
        <p:cNvPr id="1" name=""/>
        <p:cNvGrpSpPr/>
        <p:nvPr/>
      </p:nvGrpSpPr>
      <p:grpSpPr>
        <a:xfrm>
          <a:off x="0" y="0"/>
          <a:ext cx="0" cy="0"/>
          <a:chOff x="0" y="0"/>
          <a:chExt cx="0" cy="0"/>
        </a:xfrm>
      </p:grpSpPr>
      <p:sp>
        <p:nvSpPr>
          <p:cNvPr id="9" name="Parallelogram 8"/>
          <p:cNvSpPr/>
          <p:nvPr userDrawn="1"/>
        </p:nvSpPr>
        <p:spPr>
          <a:xfrm>
            <a:off x="4150813" y="0"/>
            <a:ext cx="4616672" cy="5143500"/>
          </a:xfrm>
          <a:prstGeom prst="parallelogram">
            <a:avLst>
              <a:gd name="adj" fmla="val 3304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013"/>
          </a:p>
        </p:txBody>
      </p:sp>
      <p:sp>
        <p:nvSpPr>
          <p:cNvPr id="30" name="Freeform 29"/>
          <p:cNvSpPr/>
          <p:nvPr userDrawn="1"/>
        </p:nvSpPr>
        <p:spPr>
          <a:xfrm>
            <a:off x="4204236" y="0"/>
            <a:ext cx="4939763" cy="5143500"/>
          </a:xfrm>
          <a:custGeom>
            <a:avLst/>
            <a:gdLst>
              <a:gd name="connsiteX0" fmla="*/ 2025785 w 6586350"/>
              <a:gd name="connsiteY0" fmla="*/ 0 h 6858000"/>
              <a:gd name="connsiteX1" fmla="*/ 6586350 w 6586350"/>
              <a:gd name="connsiteY1" fmla="*/ 0 h 6858000"/>
              <a:gd name="connsiteX2" fmla="*/ 6586350 w 6586350"/>
              <a:gd name="connsiteY2" fmla="*/ 6858000 h 6858000"/>
              <a:gd name="connsiteX3" fmla="*/ 0 w 65863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86350" h="6858000">
                <a:moveTo>
                  <a:pt x="2025785" y="0"/>
                </a:moveTo>
                <a:lnTo>
                  <a:pt x="6586350" y="0"/>
                </a:lnTo>
                <a:lnTo>
                  <a:pt x="6586350" y="6858000"/>
                </a:lnTo>
                <a:lnTo>
                  <a:pt x="0" y="685800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it-IT" sz="1013" dirty="0"/>
          </a:p>
        </p:txBody>
      </p:sp>
      <p:sp>
        <p:nvSpPr>
          <p:cNvPr id="32" name="Freeform 31"/>
          <p:cNvSpPr/>
          <p:nvPr userDrawn="1"/>
        </p:nvSpPr>
        <p:spPr>
          <a:xfrm>
            <a:off x="5128567" y="1818658"/>
            <a:ext cx="3986559" cy="217286"/>
          </a:xfrm>
          <a:custGeom>
            <a:avLst/>
            <a:gdLst>
              <a:gd name="connsiteX0" fmla="*/ 85559 w 5315412"/>
              <a:gd name="connsiteY0" fmla="*/ 0 h 289715"/>
              <a:gd name="connsiteX1" fmla="*/ 5315412 w 5315412"/>
              <a:gd name="connsiteY1" fmla="*/ 0 h 289715"/>
              <a:gd name="connsiteX2" fmla="*/ 5315412 w 5315412"/>
              <a:gd name="connsiteY2" fmla="*/ 289715 h 289715"/>
              <a:gd name="connsiteX3" fmla="*/ 0 w 5315412"/>
              <a:gd name="connsiteY3" fmla="*/ 289715 h 289715"/>
            </a:gdLst>
            <a:ahLst/>
            <a:cxnLst>
              <a:cxn ang="0">
                <a:pos x="connsiteX0" y="connsiteY0"/>
              </a:cxn>
              <a:cxn ang="0">
                <a:pos x="connsiteX1" y="connsiteY1"/>
              </a:cxn>
              <a:cxn ang="0">
                <a:pos x="connsiteX2" y="connsiteY2"/>
              </a:cxn>
              <a:cxn ang="0">
                <a:pos x="connsiteX3" y="connsiteY3"/>
              </a:cxn>
            </a:cxnLst>
            <a:rect l="l" t="t" r="r" b="b"/>
            <a:pathLst>
              <a:path w="5315412" h="289715">
                <a:moveTo>
                  <a:pt x="85559" y="0"/>
                </a:moveTo>
                <a:lnTo>
                  <a:pt x="5315412" y="0"/>
                </a:lnTo>
                <a:lnTo>
                  <a:pt x="5315412" y="289715"/>
                </a:lnTo>
                <a:lnTo>
                  <a:pt x="0" y="28971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38" name="Freeform 37"/>
          <p:cNvSpPr/>
          <p:nvPr userDrawn="1"/>
        </p:nvSpPr>
        <p:spPr>
          <a:xfrm>
            <a:off x="4599652" y="3617313"/>
            <a:ext cx="4486599" cy="218700"/>
          </a:xfrm>
          <a:custGeom>
            <a:avLst/>
            <a:gdLst>
              <a:gd name="connsiteX0" fmla="*/ 84439 w 5982132"/>
              <a:gd name="connsiteY0" fmla="*/ 0 h 291600"/>
              <a:gd name="connsiteX1" fmla="*/ 5982132 w 5982132"/>
              <a:gd name="connsiteY1" fmla="*/ 0 h 291600"/>
              <a:gd name="connsiteX2" fmla="*/ 5982132 w 5982132"/>
              <a:gd name="connsiteY2" fmla="*/ 291600 h 291600"/>
              <a:gd name="connsiteX3" fmla="*/ 0 w 5982132"/>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5982132" h="291600">
                <a:moveTo>
                  <a:pt x="84439" y="0"/>
                </a:moveTo>
                <a:lnTo>
                  <a:pt x="5982132" y="0"/>
                </a:lnTo>
                <a:lnTo>
                  <a:pt x="5982132"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44" name="Freeform 43"/>
          <p:cNvSpPr/>
          <p:nvPr userDrawn="1"/>
        </p:nvSpPr>
        <p:spPr>
          <a:xfrm>
            <a:off x="5630179" y="101169"/>
            <a:ext cx="3513823" cy="218700"/>
          </a:xfrm>
          <a:custGeom>
            <a:avLst/>
            <a:gdLst>
              <a:gd name="connsiteX0" fmla="*/ 86115 w 4685097"/>
              <a:gd name="connsiteY0" fmla="*/ 0 h 291600"/>
              <a:gd name="connsiteX1" fmla="*/ 4685097 w 4685097"/>
              <a:gd name="connsiteY1" fmla="*/ 0 h 291600"/>
              <a:gd name="connsiteX2" fmla="*/ 4685097 w 4685097"/>
              <a:gd name="connsiteY2" fmla="*/ 291600 h 291600"/>
              <a:gd name="connsiteX3" fmla="*/ 0 w 4685097"/>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4685097" h="291600">
                <a:moveTo>
                  <a:pt x="86115" y="0"/>
                </a:moveTo>
                <a:lnTo>
                  <a:pt x="4685097" y="0"/>
                </a:lnTo>
                <a:lnTo>
                  <a:pt x="4685097"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55" name="Parallelogram 54"/>
          <p:cNvSpPr/>
          <p:nvPr userDrawn="1"/>
        </p:nvSpPr>
        <p:spPr>
          <a:xfrm>
            <a:off x="-253914" y="4511468"/>
            <a:ext cx="4549187" cy="642445"/>
          </a:xfrm>
          <a:prstGeom prst="parallelogram">
            <a:avLst>
              <a:gd name="adj" fmla="val 28702"/>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pic>
        <p:nvPicPr>
          <p:cNvPr id="56"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4348" y="4501055"/>
            <a:ext cx="1528103" cy="663272"/>
          </a:xfrm>
          <a:prstGeom prst="rect">
            <a:avLst/>
          </a:prstGeom>
        </p:spPr>
      </p:pic>
      <p:sp>
        <p:nvSpPr>
          <p:cNvPr id="5" name="Rettangolo 59"/>
          <p:cNvSpPr/>
          <p:nvPr userDrawn="1"/>
        </p:nvSpPr>
        <p:spPr>
          <a:xfrm>
            <a:off x="-36200" y="110694"/>
            <a:ext cx="5638937" cy="756356"/>
          </a:xfrm>
          <a:custGeom>
            <a:avLst/>
            <a:gdLst>
              <a:gd name="connsiteX0" fmla="*/ 0 w 3890967"/>
              <a:gd name="connsiteY0" fmla="*/ 0 h 538447"/>
              <a:gd name="connsiteX1" fmla="*/ 3890967 w 3890967"/>
              <a:gd name="connsiteY1" fmla="*/ 0 h 538447"/>
              <a:gd name="connsiteX2" fmla="*/ 3890967 w 3890967"/>
              <a:gd name="connsiteY2" fmla="*/ 538447 h 538447"/>
              <a:gd name="connsiteX3" fmla="*/ 0 w 3890967"/>
              <a:gd name="connsiteY3" fmla="*/ 538447 h 538447"/>
              <a:gd name="connsiteX4" fmla="*/ 0 w 3890967"/>
              <a:gd name="connsiteY4" fmla="*/ 0 h 538447"/>
              <a:gd name="connsiteX0" fmla="*/ 0 w 4183067"/>
              <a:gd name="connsiteY0" fmla="*/ 0 h 538447"/>
              <a:gd name="connsiteX1" fmla="*/ 4183067 w 4183067"/>
              <a:gd name="connsiteY1" fmla="*/ 0 h 538447"/>
              <a:gd name="connsiteX2" fmla="*/ 3890967 w 4183067"/>
              <a:gd name="connsiteY2" fmla="*/ 538447 h 538447"/>
              <a:gd name="connsiteX3" fmla="*/ 0 w 4183067"/>
              <a:gd name="connsiteY3" fmla="*/ 538447 h 538447"/>
              <a:gd name="connsiteX4" fmla="*/ 0 w 4183067"/>
              <a:gd name="connsiteY4" fmla="*/ 0 h 538447"/>
              <a:gd name="connsiteX0" fmla="*/ 0 w 4104364"/>
              <a:gd name="connsiteY0" fmla="*/ 0 h 538447"/>
              <a:gd name="connsiteX1" fmla="*/ 4104364 w 4104364"/>
              <a:gd name="connsiteY1" fmla="*/ 0 h 538447"/>
              <a:gd name="connsiteX2" fmla="*/ 3890967 w 4104364"/>
              <a:gd name="connsiteY2" fmla="*/ 538447 h 538447"/>
              <a:gd name="connsiteX3" fmla="*/ 0 w 4104364"/>
              <a:gd name="connsiteY3" fmla="*/ 538447 h 538447"/>
              <a:gd name="connsiteX4" fmla="*/ 0 w 4104364"/>
              <a:gd name="connsiteY4" fmla="*/ 0 h 538447"/>
              <a:gd name="connsiteX0" fmla="*/ 0 w 4075745"/>
              <a:gd name="connsiteY0" fmla="*/ 6592 h 545039"/>
              <a:gd name="connsiteX1" fmla="*/ 4075745 w 4075745"/>
              <a:gd name="connsiteY1" fmla="*/ 0 h 545039"/>
              <a:gd name="connsiteX2" fmla="*/ 3890967 w 4075745"/>
              <a:gd name="connsiteY2" fmla="*/ 545039 h 545039"/>
              <a:gd name="connsiteX3" fmla="*/ 0 w 4075745"/>
              <a:gd name="connsiteY3" fmla="*/ 545039 h 545039"/>
              <a:gd name="connsiteX4" fmla="*/ 0 w 4075745"/>
              <a:gd name="connsiteY4" fmla="*/ 6592 h 545039"/>
              <a:gd name="connsiteX0" fmla="*/ 0 w 4073459"/>
              <a:gd name="connsiteY0" fmla="*/ 8789 h 547236"/>
              <a:gd name="connsiteX1" fmla="*/ 4073459 w 4073459"/>
              <a:gd name="connsiteY1" fmla="*/ 0 h 547236"/>
              <a:gd name="connsiteX2" fmla="*/ 3890967 w 4073459"/>
              <a:gd name="connsiteY2" fmla="*/ 547236 h 547236"/>
              <a:gd name="connsiteX3" fmla="*/ 0 w 4073459"/>
              <a:gd name="connsiteY3" fmla="*/ 547236 h 547236"/>
              <a:gd name="connsiteX4" fmla="*/ 0 w 4073459"/>
              <a:gd name="connsiteY4" fmla="*/ 8789 h 547236"/>
              <a:gd name="connsiteX0" fmla="*/ 0 w 4066601"/>
              <a:gd name="connsiteY0" fmla="*/ 8789 h 547236"/>
              <a:gd name="connsiteX1" fmla="*/ 4066601 w 4066601"/>
              <a:gd name="connsiteY1" fmla="*/ 0 h 547236"/>
              <a:gd name="connsiteX2" fmla="*/ 3890967 w 4066601"/>
              <a:gd name="connsiteY2" fmla="*/ 547236 h 547236"/>
              <a:gd name="connsiteX3" fmla="*/ 0 w 4066601"/>
              <a:gd name="connsiteY3" fmla="*/ 547236 h 547236"/>
              <a:gd name="connsiteX4" fmla="*/ 0 w 4066601"/>
              <a:gd name="connsiteY4" fmla="*/ 8789 h 547236"/>
              <a:gd name="connsiteX0" fmla="*/ 0 w 4049457"/>
              <a:gd name="connsiteY0" fmla="*/ 8789 h 547236"/>
              <a:gd name="connsiteX1" fmla="*/ 4049457 w 4049457"/>
              <a:gd name="connsiteY1" fmla="*/ 0 h 547236"/>
              <a:gd name="connsiteX2" fmla="*/ 3890967 w 4049457"/>
              <a:gd name="connsiteY2" fmla="*/ 547236 h 547236"/>
              <a:gd name="connsiteX3" fmla="*/ 0 w 4049457"/>
              <a:gd name="connsiteY3" fmla="*/ 547236 h 547236"/>
              <a:gd name="connsiteX4" fmla="*/ 0 w 4049457"/>
              <a:gd name="connsiteY4" fmla="*/ 8789 h 547236"/>
              <a:gd name="connsiteX0" fmla="*/ 0 w 4063172"/>
              <a:gd name="connsiteY0" fmla="*/ 8789 h 547236"/>
              <a:gd name="connsiteX1" fmla="*/ 4063172 w 4063172"/>
              <a:gd name="connsiteY1" fmla="*/ 0 h 547236"/>
              <a:gd name="connsiteX2" fmla="*/ 3890967 w 4063172"/>
              <a:gd name="connsiteY2" fmla="*/ 547236 h 547236"/>
              <a:gd name="connsiteX3" fmla="*/ 0 w 4063172"/>
              <a:gd name="connsiteY3" fmla="*/ 547236 h 547236"/>
              <a:gd name="connsiteX4" fmla="*/ 0 w 4063172"/>
              <a:gd name="connsiteY4" fmla="*/ 8789 h 547236"/>
              <a:gd name="connsiteX0" fmla="*/ 0 w 4059743"/>
              <a:gd name="connsiteY0" fmla="*/ 1983 h 540430"/>
              <a:gd name="connsiteX1" fmla="*/ 4059743 w 4059743"/>
              <a:gd name="connsiteY1" fmla="*/ 0 h 540430"/>
              <a:gd name="connsiteX2" fmla="*/ 3890967 w 4059743"/>
              <a:gd name="connsiteY2" fmla="*/ 540430 h 540430"/>
              <a:gd name="connsiteX3" fmla="*/ 0 w 4059743"/>
              <a:gd name="connsiteY3" fmla="*/ 540430 h 540430"/>
              <a:gd name="connsiteX4" fmla="*/ 0 w 4059743"/>
              <a:gd name="connsiteY4" fmla="*/ 1983 h 540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743" h="540430">
                <a:moveTo>
                  <a:pt x="0" y="1983"/>
                </a:moveTo>
                <a:lnTo>
                  <a:pt x="4059743" y="0"/>
                </a:lnTo>
                <a:lnTo>
                  <a:pt x="3890967" y="540430"/>
                </a:lnTo>
                <a:lnTo>
                  <a:pt x="0" y="540430"/>
                </a:lnTo>
                <a:lnTo>
                  <a:pt x="0" y="1983"/>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lang="it-IT" sz="1013" noProof="0"/>
          </a:p>
        </p:txBody>
      </p:sp>
      <p:sp>
        <p:nvSpPr>
          <p:cNvPr id="33" name="Title 15"/>
          <p:cNvSpPr txBox="1">
            <a:spLocks/>
          </p:cNvSpPr>
          <p:nvPr userDrawn="1"/>
        </p:nvSpPr>
        <p:spPr>
          <a:xfrm>
            <a:off x="5538020" y="1856418"/>
            <a:ext cx="1880935" cy="165973"/>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dirty="0">
                <a:ln>
                  <a:noFill/>
                </a:ln>
                <a:solidFill>
                  <a:schemeClr val="tx2"/>
                </a:solidFill>
                <a:effectLst/>
                <a:uLnTx/>
                <a:uFillTx/>
                <a:latin typeface="Arial Black" panose="020B0A04020102020204" pitchFamily="34" charset="0"/>
                <a:ea typeface="+mj-ea"/>
                <a:cs typeface="Arial" panose="020B0604020202020204" pitchFamily="34" charset="0"/>
              </a:rPr>
              <a:t>The SOLUTION</a:t>
            </a:r>
            <a:endParaRPr kumimoji="0" lang="it-IT" sz="1500" b="0" i="0" u="none" strike="noStrike" kern="1200" cap="all" spc="0" normalizeH="0" baseline="0" noProof="0" dirty="0">
              <a:ln>
                <a:noFill/>
              </a:ln>
              <a:solidFill>
                <a:schemeClr val="tx2"/>
              </a:solidFill>
              <a:effectLst/>
              <a:uLnTx/>
              <a:uFillTx/>
              <a:latin typeface="Arial Black" panose="020B0A04020102020204" pitchFamily="34" charset="0"/>
              <a:ea typeface="+mj-ea"/>
              <a:cs typeface="Arial" panose="020B0604020202020204" pitchFamily="34" charset="0"/>
            </a:endParaRPr>
          </a:p>
        </p:txBody>
      </p:sp>
      <p:grpSp>
        <p:nvGrpSpPr>
          <p:cNvPr id="34" name="Group 33"/>
          <p:cNvGrpSpPr/>
          <p:nvPr userDrawn="1"/>
        </p:nvGrpSpPr>
        <p:grpSpPr>
          <a:xfrm>
            <a:off x="5283384" y="1712208"/>
            <a:ext cx="421624" cy="421624"/>
            <a:chOff x="7044511" y="2137171"/>
            <a:chExt cx="562165" cy="562165"/>
          </a:xfrm>
        </p:grpSpPr>
        <p:sp>
          <p:nvSpPr>
            <p:cNvPr id="35" name="Rounded Rectangle 34"/>
            <p:cNvSpPr/>
            <p:nvPr/>
          </p:nvSpPr>
          <p:spPr>
            <a:xfrm>
              <a:off x="7257489" y="2520516"/>
              <a:ext cx="136208" cy="165663"/>
            </a:xfrm>
            <a:prstGeom prst="roundRect">
              <a:avLst>
                <a:gd name="adj" fmla="val 50000"/>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6" name="Freeform 35"/>
            <p:cNvSpPr/>
            <p:nvPr/>
          </p:nvSpPr>
          <p:spPr>
            <a:xfrm>
              <a:off x="7200900" y="2396464"/>
              <a:ext cx="250825" cy="177800"/>
            </a:xfrm>
            <a:custGeom>
              <a:avLst/>
              <a:gdLst>
                <a:gd name="connsiteX0" fmla="*/ 0 w 250825"/>
                <a:gd name="connsiteY0" fmla="*/ 22225 h 117475"/>
                <a:gd name="connsiteX1" fmla="*/ 73025 w 250825"/>
                <a:gd name="connsiteY1" fmla="*/ 107950 h 117475"/>
                <a:gd name="connsiteX2" fmla="*/ 190500 w 250825"/>
                <a:gd name="connsiteY2" fmla="*/ 117475 h 117475"/>
                <a:gd name="connsiteX3" fmla="*/ 250825 w 250825"/>
                <a:gd name="connsiteY3" fmla="*/ 0 h 117475"/>
                <a:gd name="connsiteX4" fmla="*/ 0 w 250825"/>
                <a:gd name="connsiteY4" fmla="*/ 22225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117475">
                  <a:moveTo>
                    <a:pt x="0" y="22225"/>
                  </a:moveTo>
                  <a:lnTo>
                    <a:pt x="73025" y="107950"/>
                  </a:lnTo>
                  <a:lnTo>
                    <a:pt x="190500" y="117475"/>
                  </a:lnTo>
                  <a:lnTo>
                    <a:pt x="250825" y="0"/>
                  </a:lnTo>
                  <a:lnTo>
                    <a:pt x="0" y="22225"/>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37" name="Immagin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4511" y="2137171"/>
              <a:ext cx="562165" cy="562165"/>
            </a:xfrm>
            <a:prstGeom prst="rect">
              <a:avLst/>
            </a:prstGeom>
            <a:effectLst>
              <a:outerShdw blurRad="25400" dist="38100" dir="2700000" sx="94000" sy="94000" algn="tl" rotWithShape="0">
                <a:prstClr val="black">
                  <a:alpha val="40000"/>
                </a:prstClr>
              </a:outerShdw>
            </a:effectLst>
          </p:spPr>
        </p:pic>
      </p:grpSp>
      <p:sp>
        <p:nvSpPr>
          <p:cNvPr id="39" name="Title 15"/>
          <p:cNvSpPr txBox="1">
            <a:spLocks/>
          </p:cNvSpPr>
          <p:nvPr userDrawn="1"/>
        </p:nvSpPr>
        <p:spPr>
          <a:xfrm>
            <a:off x="4996768" y="3655833"/>
            <a:ext cx="2155592" cy="153118"/>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dirty="0">
                <a:ln>
                  <a:noFill/>
                </a:ln>
                <a:solidFill>
                  <a:schemeClr val="tx2"/>
                </a:solidFill>
                <a:effectLst/>
                <a:uLnTx/>
                <a:uFillTx/>
                <a:latin typeface="Arial Black" panose="020B0A04020102020204" pitchFamily="34" charset="0"/>
                <a:ea typeface="+mj-ea"/>
                <a:cs typeface="Arial" panose="020B0604020202020204" pitchFamily="34" charset="0"/>
              </a:rPr>
              <a:t>Business</a:t>
            </a:r>
            <a:r>
              <a:rPr kumimoji="0" lang="de-DE" sz="1350" b="0" i="0" u="none" strike="noStrike" kern="1200" cap="all" spc="0" normalizeH="0" baseline="0" noProof="0" dirty="0">
                <a:ln>
                  <a:noFill/>
                </a:ln>
                <a:solidFill>
                  <a:schemeClr val="tx2"/>
                </a:solidFill>
                <a:effectLst/>
                <a:uLnTx/>
                <a:uFillTx/>
                <a:latin typeface="Arial Black" panose="020B0A04020102020204" pitchFamily="34" charset="0"/>
                <a:ea typeface="+mj-ea"/>
                <a:cs typeface="Arial" panose="020B0604020202020204" pitchFamily="34" charset="0"/>
              </a:rPr>
              <a:t> </a:t>
            </a:r>
            <a:r>
              <a:rPr kumimoji="0" lang="de-DE" sz="1500" b="0" i="0" u="none" strike="noStrike" kern="1200" cap="all" spc="0" normalizeH="0" baseline="0" noProof="0" dirty="0" err="1">
                <a:ln>
                  <a:noFill/>
                </a:ln>
                <a:solidFill>
                  <a:schemeClr val="tx2"/>
                </a:solidFill>
                <a:effectLst/>
                <a:uLnTx/>
                <a:uFillTx/>
                <a:latin typeface="Arial Black" panose="020B0A04020102020204" pitchFamily="34" charset="0"/>
                <a:ea typeface="+mj-ea"/>
                <a:cs typeface="Arial" panose="020B0604020202020204" pitchFamily="34" charset="0"/>
              </a:rPr>
              <a:t>value</a:t>
            </a:r>
            <a:endParaRPr kumimoji="0" lang="it-IT" sz="1500" b="0" i="0" u="none" strike="noStrike" kern="1200" cap="all" spc="0" normalizeH="0" baseline="0" noProof="0" dirty="0">
              <a:ln>
                <a:noFill/>
              </a:ln>
              <a:solidFill>
                <a:schemeClr val="tx2"/>
              </a:solidFill>
              <a:effectLst/>
              <a:uLnTx/>
              <a:uFillTx/>
              <a:latin typeface="Arial Black" panose="020B0A04020102020204" pitchFamily="34" charset="0"/>
              <a:ea typeface="+mj-ea"/>
              <a:cs typeface="Arial" panose="020B0604020202020204" pitchFamily="34" charset="0"/>
            </a:endParaRPr>
          </a:p>
        </p:txBody>
      </p:sp>
      <p:grpSp>
        <p:nvGrpSpPr>
          <p:cNvPr id="40" name="Group 39"/>
          <p:cNvGrpSpPr/>
          <p:nvPr userDrawn="1"/>
        </p:nvGrpSpPr>
        <p:grpSpPr>
          <a:xfrm>
            <a:off x="4850066" y="3575174"/>
            <a:ext cx="321813" cy="321813"/>
            <a:chOff x="6466755" y="4488607"/>
            <a:chExt cx="429084" cy="429084"/>
          </a:xfrm>
        </p:grpSpPr>
        <p:sp>
          <p:nvSpPr>
            <p:cNvPr id="41" name="Freeform 40"/>
            <p:cNvSpPr/>
            <p:nvPr/>
          </p:nvSpPr>
          <p:spPr>
            <a:xfrm>
              <a:off x="6536267" y="4497917"/>
              <a:ext cx="302683" cy="59266"/>
            </a:xfrm>
            <a:custGeom>
              <a:avLst/>
              <a:gdLst>
                <a:gd name="connsiteX0" fmla="*/ 0 w 302683"/>
                <a:gd name="connsiteY0" fmla="*/ 55033 h 59266"/>
                <a:gd name="connsiteX1" fmla="*/ 35983 w 302683"/>
                <a:gd name="connsiteY1" fmla="*/ 0 h 59266"/>
                <a:gd name="connsiteX2" fmla="*/ 251883 w 302683"/>
                <a:gd name="connsiteY2" fmla="*/ 2116 h 59266"/>
                <a:gd name="connsiteX3" fmla="*/ 302683 w 302683"/>
                <a:gd name="connsiteY3" fmla="*/ 59266 h 59266"/>
                <a:gd name="connsiteX4" fmla="*/ 0 w 302683"/>
                <a:gd name="connsiteY4" fmla="*/ 55033 h 5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3" h="59266">
                  <a:moveTo>
                    <a:pt x="0" y="55033"/>
                  </a:moveTo>
                  <a:lnTo>
                    <a:pt x="35983" y="0"/>
                  </a:lnTo>
                  <a:lnTo>
                    <a:pt x="251883" y="2116"/>
                  </a:lnTo>
                  <a:lnTo>
                    <a:pt x="302683" y="59266"/>
                  </a:lnTo>
                  <a:lnTo>
                    <a:pt x="0" y="55033"/>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42" name="Freeform 41"/>
            <p:cNvSpPr/>
            <p:nvPr/>
          </p:nvSpPr>
          <p:spPr>
            <a:xfrm>
              <a:off x="6497320" y="4665961"/>
              <a:ext cx="386080" cy="238760"/>
            </a:xfrm>
            <a:custGeom>
              <a:avLst/>
              <a:gdLst>
                <a:gd name="connsiteX0" fmla="*/ 0 w 386080"/>
                <a:gd name="connsiteY0" fmla="*/ 15240 h 238760"/>
                <a:gd name="connsiteX1" fmla="*/ 172720 w 386080"/>
                <a:gd name="connsiteY1" fmla="*/ 238760 h 238760"/>
                <a:gd name="connsiteX2" fmla="*/ 386080 w 386080"/>
                <a:gd name="connsiteY2" fmla="*/ 0 h 238760"/>
                <a:gd name="connsiteX3" fmla="*/ 0 w 386080"/>
                <a:gd name="connsiteY3" fmla="*/ 15240 h 238760"/>
              </a:gdLst>
              <a:ahLst/>
              <a:cxnLst>
                <a:cxn ang="0">
                  <a:pos x="connsiteX0" y="connsiteY0"/>
                </a:cxn>
                <a:cxn ang="0">
                  <a:pos x="connsiteX1" y="connsiteY1"/>
                </a:cxn>
                <a:cxn ang="0">
                  <a:pos x="connsiteX2" y="connsiteY2"/>
                </a:cxn>
                <a:cxn ang="0">
                  <a:pos x="connsiteX3" y="connsiteY3"/>
                </a:cxn>
              </a:cxnLst>
              <a:rect l="l" t="t" r="r" b="b"/>
              <a:pathLst>
                <a:path w="386080" h="238760">
                  <a:moveTo>
                    <a:pt x="0" y="15240"/>
                  </a:moveTo>
                  <a:lnTo>
                    <a:pt x="172720" y="238760"/>
                  </a:lnTo>
                  <a:lnTo>
                    <a:pt x="386080" y="0"/>
                  </a:lnTo>
                  <a:lnTo>
                    <a:pt x="0" y="15240"/>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43" name="Immagin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6755" y="4488607"/>
              <a:ext cx="429084" cy="429084"/>
            </a:xfrm>
            <a:prstGeom prst="rect">
              <a:avLst/>
            </a:prstGeom>
            <a:effectLst>
              <a:outerShdw blurRad="25400" dist="38100" dir="2700000" sx="94000" sy="94000" algn="tl" rotWithShape="0">
                <a:prstClr val="black">
                  <a:alpha val="40000"/>
                </a:prstClr>
              </a:outerShdw>
            </a:effectLst>
          </p:spPr>
        </p:pic>
      </p:grpSp>
      <p:sp>
        <p:nvSpPr>
          <p:cNvPr id="45" name="Title 15"/>
          <p:cNvSpPr txBox="1">
            <a:spLocks/>
          </p:cNvSpPr>
          <p:nvPr userDrawn="1"/>
        </p:nvSpPr>
        <p:spPr>
          <a:xfrm>
            <a:off x="4499474" y="137002"/>
            <a:ext cx="3049227" cy="284142"/>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dirty="0">
                <a:ln>
                  <a:noFill/>
                </a:ln>
                <a:solidFill>
                  <a:schemeClr val="tx2"/>
                </a:solidFill>
                <a:effectLst/>
                <a:uLnTx/>
                <a:uFillTx/>
                <a:latin typeface="Arial Black" panose="020B0A04020102020204" pitchFamily="34" charset="0"/>
                <a:ea typeface="+mj-ea"/>
                <a:cs typeface="Arial" panose="020B0604020202020204" pitchFamily="34" charset="0"/>
              </a:rPr>
              <a:t>challenge</a:t>
            </a:r>
            <a:endParaRPr kumimoji="0" lang="it-IT" sz="1500" b="0" i="0" u="none" strike="noStrike" kern="1200" cap="all" spc="0" normalizeH="0" baseline="0" noProof="0" dirty="0">
              <a:ln>
                <a:noFill/>
              </a:ln>
              <a:solidFill>
                <a:schemeClr val="tx2"/>
              </a:solidFill>
              <a:effectLst/>
              <a:uLnTx/>
              <a:uFillTx/>
              <a:latin typeface="Arial Black" panose="020B0A04020102020204" pitchFamily="34" charset="0"/>
              <a:ea typeface="+mj-ea"/>
              <a:cs typeface="Arial" panose="020B0604020202020204" pitchFamily="34" charset="0"/>
            </a:endParaRPr>
          </a:p>
        </p:txBody>
      </p:sp>
      <p:pic>
        <p:nvPicPr>
          <p:cNvPr id="46" name="Immagine 1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04748" y="-12606"/>
            <a:ext cx="463253" cy="463253"/>
          </a:xfrm>
          <a:prstGeom prst="rect">
            <a:avLst/>
          </a:prstGeom>
          <a:effectLst>
            <a:outerShdw blurRad="50800" dist="38100" dir="2700000" algn="tl" rotWithShape="0">
              <a:prstClr val="black">
                <a:alpha val="40000"/>
              </a:prstClr>
            </a:outerShdw>
          </a:effectLst>
        </p:spPr>
      </p:pic>
      <p:sp>
        <p:nvSpPr>
          <p:cNvPr id="51" name="CasellaDiTesto 3"/>
          <p:cNvSpPr txBox="1"/>
          <p:nvPr userDrawn="1"/>
        </p:nvSpPr>
        <p:spPr>
          <a:xfrm>
            <a:off x="1838741" y="4605955"/>
            <a:ext cx="5436875" cy="43858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dirty="0">
                <a:ln>
                  <a:noFill/>
                </a:ln>
                <a:solidFill>
                  <a:prstClr val="white"/>
                </a:solidFill>
                <a:effectLst/>
                <a:uLnTx/>
                <a:uFillTx/>
                <a:latin typeface="Arial"/>
                <a:ea typeface="+mn-ea"/>
                <a:cs typeface="+mn-cs"/>
              </a:rPr>
              <a:t>The material of this document must be considered </a:t>
            </a:r>
            <a:br>
              <a:rPr kumimoji="0" lang="en-US" sz="750" b="0" i="1" u="none" strike="noStrike" kern="1200" cap="none" spc="0" normalizeH="0" baseline="0" noProof="0" dirty="0">
                <a:ln>
                  <a:noFill/>
                </a:ln>
                <a:solidFill>
                  <a:prstClr val="white"/>
                </a:solidFill>
                <a:effectLst/>
                <a:uLnTx/>
                <a:uFillTx/>
                <a:latin typeface="Arial"/>
                <a:ea typeface="+mn-ea"/>
                <a:cs typeface="+mn-cs"/>
              </a:rPr>
            </a:br>
            <a:r>
              <a:rPr kumimoji="0" lang="en-US" sz="750" b="0" i="1" u="none" strike="noStrike" kern="1200" cap="none" spc="0" normalizeH="0" baseline="0" noProof="0" dirty="0">
                <a:ln>
                  <a:noFill/>
                </a:ln>
                <a:solidFill>
                  <a:prstClr val="white"/>
                </a:solidFill>
                <a:effectLst/>
                <a:uLnTx/>
                <a:uFillTx/>
                <a:latin typeface="Arial"/>
                <a:ea typeface="+mn-ea"/>
                <a:cs typeface="+mn-cs"/>
              </a:rPr>
              <a:t>as property  of DATA Reply </a:t>
            </a:r>
            <a:r>
              <a:rPr kumimoji="0" lang="en-US" sz="750" b="0" i="1" u="none" strike="noStrike" kern="1200" cap="none" spc="0" normalizeH="0" baseline="0" noProof="0" dirty="0" err="1">
                <a:ln>
                  <a:noFill/>
                </a:ln>
                <a:solidFill>
                  <a:prstClr val="white"/>
                </a:solidFill>
                <a:effectLst/>
                <a:uLnTx/>
                <a:uFillTx/>
                <a:latin typeface="Arial"/>
                <a:ea typeface="+mn-ea"/>
                <a:cs typeface="+mn-cs"/>
              </a:rPr>
              <a:t>s.r.l</a:t>
            </a:r>
            <a:r>
              <a:rPr kumimoji="0" lang="en-US" sz="750" b="0" i="1" u="none" strike="noStrike" kern="1200" cap="none" spc="0" normalizeH="0" baseline="0" noProof="0" dirty="0">
                <a:ln>
                  <a:noFill/>
                </a:ln>
                <a:solidFill>
                  <a:prstClr val="white"/>
                </a:solidFill>
                <a:effectLst/>
                <a:uLnTx/>
                <a:uFillTx/>
                <a:latin typeface="Arial"/>
                <a:ea typeface="+mn-ea"/>
                <a:cs typeface="+mn-cs"/>
              </a:rPr>
              <a:t>, confidential </a:t>
            </a:r>
            <a:br>
              <a:rPr kumimoji="0" lang="en-US" sz="750" b="0" i="1" u="none" strike="noStrike" kern="1200" cap="none" spc="0" normalizeH="0" baseline="0" noProof="0" dirty="0">
                <a:ln>
                  <a:noFill/>
                </a:ln>
                <a:solidFill>
                  <a:prstClr val="white"/>
                </a:solidFill>
                <a:effectLst/>
                <a:uLnTx/>
                <a:uFillTx/>
                <a:latin typeface="Arial"/>
                <a:ea typeface="+mn-ea"/>
                <a:cs typeface="+mn-cs"/>
              </a:rPr>
            </a:br>
            <a:r>
              <a:rPr kumimoji="0" lang="en-US" sz="750" b="0" i="1" u="none" strike="noStrike" kern="1200" cap="none" spc="0" normalizeH="0" baseline="0" noProof="0" dirty="0">
                <a:ln>
                  <a:noFill/>
                </a:ln>
                <a:solidFill>
                  <a:prstClr val="white"/>
                </a:solidFill>
                <a:effectLst/>
                <a:uLnTx/>
                <a:uFillTx/>
                <a:latin typeface="Arial"/>
                <a:ea typeface="+mn-ea"/>
                <a:cs typeface="+mn-cs"/>
              </a:rPr>
              <a:t>and not </a:t>
            </a:r>
            <a:r>
              <a:rPr kumimoji="0" lang="en-US" sz="750" b="0" i="1" u="none" strike="noStrike" kern="1200" cap="none" spc="0" normalizeH="0" baseline="0" noProof="0" dirty="0" err="1">
                <a:ln>
                  <a:noFill/>
                </a:ln>
                <a:solidFill>
                  <a:prstClr val="white"/>
                </a:solidFill>
                <a:effectLst/>
                <a:uLnTx/>
                <a:uFillTx/>
                <a:latin typeface="Arial"/>
                <a:ea typeface="+mn-ea"/>
                <a:cs typeface="+mn-cs"/>
              </a:rPr>
              <a:t>disclosable</a:t>
            </a:r>
            <a:r>
              <a:rPr kumimoji="0" lang="en-US" sz="750" b="0" i="1" u="none" strike="noStrike" kern="1200" cap="none" spc="0" normalizeH="0" baseline="0" noProof="0" dirty="0">
                <a:ln>
                  <a:noFill/>
                </a:ln>
                <a:solidFill>
                  <a:prstClr val="white"/>
                </a:solidFill>
                <a:effectLst/>
                <a:uLnTx/>
                <a:uFillTx/>
                <a:latin typeface="Arial"/>
                <a:ea typeface="+mn-ea"/>
                <a:cs typeface="+mn-cs"/>
              </a:rPr>
              <a:t> to any third party.</a:t>
            </a:r>
          </a:p>
        </p:txBody>
      </p:sp>
      <p:sp>
        <p:nvSpPr>
          <p:cNvPr id="2" name="Rectangle 1"/>
          <p:cNvSpPr/>
          <p:nvPr userDrawn="1"/>
        </p:nvSpPr>
        <p:spPr>
          <a:xfrm>
            <a:off x="8339012" y="1818658"/>
            <a:ext cx="812205" cy="217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4" name="Rectangle 23"/>
          <p:cNvSpPr/>
          <p:nvPr userDrawn="1"/>
        </p:nvSpPr>
        <p:spPr>
          <a:xfrm>
            <a:off x="8331795" y="3617313"/>
            <a:ext cx="812205" cy="2186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1121353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ferenze - Reply ">
    <p:spTree>
      <p:nvGrpSpPr>
        <p:cNvPr id="1" name=""/>
        <p:cNvGrpSpPr/>
        <p:nvPr/>
      </p:nvGrpSpPr>
      <p:grpSpPr>
        <a:xfrm>
          <a:off x="0" y="0"/>
          <a:ext cx="0" cy="0"/>
          <a:chOff x="0" y="0"/>
          <a:chExt cx="0" cy="0"/>
        </a:xfrm>
      </p:grpSpPr>
      <p:sp>
        <p:nvSpPr>
          <p:cNvPr id="9" name="Parallelogram 8"/>
          <p:cNvSpPr/>
          <p:nvPr userDrawn="1"/>
        </p:nvSpPr>
        <p:spPr>
          <a:xfrm>
            <a:off x="4150813" y="0"/>
            <a:ext cx="4616672" cy="5143500"/>
          </a:xfrm>
          <a:prstGeom prst="parallelogram">
            <a:avLst>
              <a:gd name="adj" fmla="val 3304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013"/>
          </a:p>
        </p:txBody>
      </p:sp>
      <p:sp>
        <p:nvSpPr>
          <p:cNvPr id="30" name="Freeform 29"/>
          <p:cNvSpPr/>
          <p:nvPr userDrawn="1"/>
        </p:nvSpPr>
        <p:spPr>
          <a:xfrm>
            <a:off x="4204236" y="0"/>
            <a:ext cx="4939763" cy="5143500"/>
          </a:xfrm>
          <a:custGeom>
            <a:avLst/>
            <a:gdLst>
              <a:gd name="connsiteX0" fmla="*/ 2025785 w 6586350"/>
              <a:gd name="connsiteY0" fmla="*/ 0 h 6858000"/>
              <a:gd name="connsiteX1" fmla="*/ 6586350 w 6586350"/>
              <a:gd name="connsiteY1" fmla="*/ 0 h 6858000"/>
              <a:gd name="connsiteX2" fmla="*/ 6586350 w 6586350"/>
              <a:gd name="connsiteY2" fmla="*/ 6858000 h 6858000"/>
              <a:gd name="connsiteX3" fmla="*/ 0 w 65863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86350" h="6858000">
                <a:moveTo>
                  <a:pt x="2025785" y="0"/>
                </a:moveTo>
                <a:lnTo>
                  <a:pt x="6586350" y="0"/>
                </a:lnTo>
                <a:lnTo>
                  <a:pt x="6586350" y="6858000"/>
                </a:lnTo>
                <a:lnTo>
                  <a:pt x="0" y="685800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it-IT" sz="1013" dirty="0"/>
          </a:p>
        </p:txBody>
      </p:sp>
      <p:sp>
        <p:nvSpPr>
          <p:cNvPr id="32" name="Freeform 31"/>
          <p:cNvSpPr/>
          <p:nvPr userDrawn="1"/>
        </p:nvSpPr>
        <p:spPr>
          <a:xfrm>
            <a:off x="5128567" y="1818658"/>
            <a:ext cx="3986559" cy="217286"/>
          </a:xfrm>
          <a:custGeom>
            <a:avLst/>
            <a:gdLst>
              <a:gd name="connsiteX0" fmla="*/ 85559 w 5315412"/>
              <a:gd name="connsiteY0" fmla="*/ 0 h 289715"/>
              <a:gd name="connsiteX1" fmla="*/ 5315412 w 5315412"/>
              <a:gd name="connsiteY1" fmla="*/ 0 h 289715"/>
              <a:gd name="connsiteX2" fmla="*/ 5315412 w 5315412"/>
              <a:gd name="connsiteY2" fmla="*/ 289715 h 289715"/>
              <a:gd name="connsiteX3" fmla="*/ 0 w 5315412"/>
              <a:gd name="connsiteY3" fmla="*/ 289715 h 289715"/>
            </a:gdLst>
            <a:ahLst/>
            <a:cxnLst>
              <a:cxn ang="0">
                <a:pos x="connsiteX0" y="connsiteY0"/>
              </a:cxn>
              <a:cxn ang="0">
                <a:pos x="connsiteX1" y="connsiteY1"/>
              </a:cxn>
              <a:cxn ang="0">
                <a:pos x="connsiteX2" y="connsiteY2"/>
              </a:cxn>
              <a:cxn ang="0">
                <a:pos x="connsiteX3" y="connsiteY3"/>
              </a:cxn>
            </a:cxnLst>
            <a:rect l="l" t="t" r="r" b="b"/>
            <a:pathLst>
              <a:path w="5315412" h="289715">
                <a:moveTo>
                  <a:pt x="85559" y="0"/>
                </a:moveTo>
                <a:lnTo>
                  <a:pt x="5315412" y="0"/>
                </a:lnTo>
                <a:lnTo>
                  <a:pt x="5315412" y="289715"/>
                </a:lnTo>
                <a:lnTo>
                  <a:pt x="0" y="28971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38" name="Freeform 37"/>
          <p:cNvSpPr/>
          <p:nvPr userDrawn="1"/>
        </p:nvSpPr>
        <p:spPr>
          <a:xfrm>
            <a:off x="4599652" y="3617313"/>
            <a:ext cx="4486599" cy="218700"/>
          </a:xfrm>
          <a:custGeom>
            <a:avLst/>
            <a:gdLst>
              <a:gd name="connsiteX0" fmla="*/ 84439 w 5982132"/>
              <a:gd name="connsiteY0" fmla="*/ 0 h 291600"/>
              <a:gd name="connsiteX1" fmla="*/ 5982132 w 5982132"/>
              <a:gd name="connsiteY1" fmla="*/ 0 h 291600"/>
              <a:gd name="connsiteX2" fmla="*/ 5982132 w 5982132"/>
              <a:gd name="connsiteY2" fmla="*/ 291600 h 291600"/>
              <a:gd name="connsiteX3" fmla="*/ 0 w 5982132"/>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5982132" h="291600">
                <a:moveTo>
                  <a:pt x="84439" y="0"/>
                </a:moveTo>
                <a:lnTo>
                  <a:pt x="5982132" y="0"/>
                </a:lnTo>
                <a:lnTo>
                  <a:pt x="5982132"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44" name="Freeform 43"/>
          <p:cNvSpPr/>
          <p:nvPr userDrawn="1"/>
        </p:nvSpPr>
        <p:spPr>
          <a:xfrm>
            <a:off x="5630179" y="101169"/>
            <a:ext cx="3513823" cy="218700"/>
          </a:xfrm>
          <a:custGeom>
            <a:avLst/>
            <a:gdLst>
              <a:gd name="connsiteX0" fmla="*/ 86115 w 4685097"/>
              <a:gd name="connsiteY0" fmla="*/ 0 h 291600"/>
              <a:gd name="connsiteX1" fmla="*/ 4685097 w 4685097"/>
              <a:gd name="connsiteY1" fmla="*/ 0 h 291600"/>
              <a:gd name="connsiteX2" fmla="*/ 4685097 w 4685097"/>
              <a:gd name="connsiteY2" fmla="*/ 291600 h 291600"/>
              <a:gd name="connsiteX3" fmla="*/ 0 w 4685097"/>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4685097" h="291600">
                <a:moveTo>
                  <a:pt x="86115" y="0"/>
                </a:moveTo>
                <a:lnTo>
                  <a:pt x="4685097" y="0"/>
                </a:lnTo>
                <a:lnTo>
                  <a:pt x="4685097"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55" name="Parallelogram 54"/>
          <p:cNvSpPr/>
          <p:nvPr userDrawn="1"/>
        </p:nvSpPr>
        <p:spPr>
          <a:xfrm>
            <a:off x="-253914" y="4511468"/>
            <a:ext cx="4549187" cy="642445"/>
          </a:xfrm>
          <a:prstGeom prst="parallelogram">
            <a:avLst>
              <a:gd name="adj" fmla="val 28702"/>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5" name="Rettangolo 59"/>
          <p:cNvSpPr/>
          <p:nvPr userDrawn="1"/>
        </p:nvSpPr>
        <p:spPr>
          <a:xfrm>
            <a:off x="-36200" y="110694"/>
            <a:ext cx="5638937" cy="756356"/>
          </a:xfrm>
          <a:custGeom>
            <a:avLst/>
            <a:gdLst>
              <a:gd name="connsiteX0" fmla="*/ 0 w 3890967"/>
              <a:gd name="connsiteY0" fmla="*/ 0 h 538447"/>
              <a:gd name="connsiteX1" fmla="*/ 3890967 w 3890967"/>
              <a:gd name="connsiteY1" fmla="*/ 0 h 538447"/>
              <a:gd name="connsiteX2" fmla="*/ 3890967 w 3890967"/>
              <a:gd name="connsiteY2" fmla="*/ 538447 h 538447"/>
              <a:gd name="connsiteX3" fmla="*/ 0 w 3890967"/>
              <a:gd name="connsiteY3" fmla="*/ 538447 h 538447"/>
              <a:gd name="connsiteX4" fmla="*/ 0 w 3890967"/>
              <a:gd name="connsiteY4" fmla="*/ 0 h 538447"/>
              <a:gd name="connsiteX0" fmla="*/ 0 w 4183067"/>
              <a:gd name="connsiteY0" fmla="*/ 0 h 538447"/>
              <a:gd name="connsiteX1" fmla="*/ 4183067 w 4183067"/>
              <a:gd name="connsiteY1" fmla="*/ 0 h 538447"/>
              <a:gd name="connsiteX2" fmla="*/ 3890967 w 4183067"/>
              <a:gd name="connsiteY2" fmla="*/ 538447 h 538447"/>
              <a:gd name="connsiteX3" fmla="*/ 0 w 4183067"/>
              <a:gd name="connsiteY3" fmla="*/ 538447 h 538447"/>
              <a:gd name="connsiteX4" fmla="*/ 0 w 4183067"/>
              <a:gd name="connsiteY4" fmla="*/ 0 h 538447"/>
              <a:gd name="connsiteX0" fmla="*/ 0 w 4104364"/>
              <a:gd name="connsiteY0" fmla="*/ 0 h 538447"/>
              <a:gd name="connsiteX1" fmla="*/ 4104364 w 4104364"/>
              <a:gd name="connsiteY1" fmla="*/ 0 h 538447"/>
              <a:gd name="connsiteX2" fmla="*/ 3890967 w 4104364"/>
              <a:gd name="connsiteY2" fmla="*/ 538447 h 538447"/>
              <a:gd name="connsiteX3" fmla="*/ 0 w 4104364"/>
              <a:gd name="connsiteY3" fmla="*/ 538447 h 538447"/>
              <a:gd name="connsiteX4" fmla="*/ 0 w 4104364"/>
              <a:gd name="connsiteY4" fmla="*/ 0 h 538447"/>
              <a:gd name="connsiteX0" fmla="*/ 0 w 4075745"/>
              <a:gd name="connsiteY0" fmla="*/ 6592 h 545039"/>
              <a:gd name="connsiteX1" fmla="*/ 4075745 w 4075745"/>
              <a:gd name="connsiteY1" fmla="*/ 0 h 545039"/>
              <a:gd name="connsiteX2" fmla="*/ 3890967 w 4075745"/>
              <a:gd name="connsiteY2" fmla="*/ 545039 h 545039"/>
              <a:gd name="connsiteX3" fmla="*/ 0 w 4075745"/>
              <a:gd name="connsiteY3" fmla="*/ 545039 h 545039"/>
              <a:gd name="connsiteX4" fmla="*/ 0 w 4075745"/>
              <a:gd name="connsiteY4" fmla="*/ 6592 h 545039"/>
              <a:gd name="connsiteX0" fmla="*/ 0 w 4073459"/>
              <a:gd name="connsiteY0" fmla="*/ 8789 h 547236"/>
              <a:gd name="connsiteX1" fmla="*/ 4073459 w 4073459"/>
              <a:gd name="connsiteY1" fmla="*/ 0 h 547236"/>
              <a:gd name="connsiteX2" fmla="*/ 3890967 w 4073459"/>
              <a:gd name="connsiteY2" fmla="*/ 547236 h 547236"/>
              <a:gd name="connsiteX3" fmla="*/ 0 w 4073459"/>
              <a:gd name="connsiteY3" fmla="*/ 547236 h 547236"/>
              <a:gd name="connsiteX4" fmla="*/ 0 w 4073459"/>
              <a:gd name="connsiteY4" fmla="*/ 8789 h 547236"/>
              <a:gd name="connsiteX0" fmla="*/ 0 w 4066601"/>
              <a:gd name="connsiteY0" fmla="*/ 8789 h 547236"/>
              <a:gd name="connsiteX1" fmla="*/ 4066601 w 4066601"/>
              <a:gd name="connsiteY1" fmla="*/ 0 h 547236"/>
              <a:gd name="connsiteX2" fmla="*/ 3890967 w 4066601"/>
              <a:gd name="connsiteY2" fmla="*/ 547236 h 547236"/>
              <a:gd name="connsiteX3" fmla="*/ 0 w 4066601"/>
              <a:gd name="connsiteY3" fmla="*/ 547236 h 547236"/>
              <a:gd name="connsiteX4" fmla="*/ 0 w 4066601"/>
              <a:gd name="connsiteY4" fmla="*/ 8789 h 547236"/>
              <a:gd name="connsiteX0" fmla="*/ 0 w 4049457"/>
              <a:gd name="connsiteY0" fmla="*/ 8789 h 547236"/>
              <a:gd name="connsiteX1" fmla="*/ 4049457 w 4049457"/>
              <a:gd name="connsiteY1" fmla="*/ 0 h 547236"/>
              <a:gd name="connsiteX2" fmla="*/ 3890967 w 4049457"/>
              <a:gd name="connsiteY2" fmla="*/ 547236 h 547236"/>
              <a:gd name="connsiteX3" fmla="*/ 0 w 4049457"/>
              <a:gd name="connsiteY3" fmla="*/ 547236 h 547236"/>
              <a:gd name="connsiteX4" fmla="*/ 0 w 4049457"/>
              <a:gd name="connsiteY4" fmla="*/ 8789 h 547236"/>
              <a:gd name="connsiteX0" fmla="*/ 0 w 4063172"/>
              <a:gd name="connsiteY0" fmla="*/ 8789 h 547236"/>
              <a:gd name="connsiteX1" fmla="*/ 4063172 w 4063172"/>
              <a:gd name="connsiteY1" fmla="*/ 0 h 547236"/>
              <a:gd name="connsiteX2" fmla="*/ 3890967 w 4063172"/>
              <a:gd name="connsiteY2" fmla="*/ 547236 h 547236"/>
              <a:gd name="connsiteX3" fmla="*/ 0 w 4063172"/>
              <a:gd name="connsiteY3" fmla="*/ 547236 h 547236"/>
              <a:gd name="connsiteX4" fmla="*/ 0 w 4063172"/>
              <a:gd name="connsiteY4" fmla="*/ 8789 h 547236"/>
              <a:gd name="connsiteX0" fmla="*/ 0 w 4059743"/>
              <a:gd name="connsiteY0" fmla="*/ 1983 h 540430"/>
              <a:gd name="connsiteX1" fmla="*/ 4059743 w 4059743"/>
              <a:gd name="connsiteY1" fmla="*/ 0 h 540430"/>
              <a:gd name="connsiteX2" fmla="*/ 3890967 w 4059743"/>
              <a:gd name="connsiteY2" fmla="*/ 540430 h 540430"/>
              <a:gd name="connsiteX3" fmla="*/ 0 w 4059743"/>
              <a:gd name="connsiteY3" fmla="*/ 540430 h 540430"/>
              <a:gd name="connsiteX4" fmla="*/ 0 w 4059743"/>
              <a:gd name="connsiteY4" fmla="*/ 1983 h 540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743" h="540430">
                <a:moveTo>
                  <a:pt x="0" y="1983"/>
                </a:moveTo>
                <a:lnTo>
                  <a:pt x="4059743" y="0"/>
                </a:lnTo>
                <a:lnTo>
                  <a:pt x="3890967" y="540430"/>
                </a:lnTo>
                <a:lnTo>
                  <a:pt x="0" y="540430"/>
                </a:lnTo>
                <a:lnTo>
                  <a:pt x="0" y="1983"/>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lang="it-IT" sz="1013" noProof="0"/>
          </a:p>
        </p:txBody>
      </p:sp>
      <p:sp>
        <p:nvSpPr>
          <p:cNvPr id="33" name="Title 15"/>
          <p:cNvSpPr txBox="1">
            <a:spLocks/>
          </p:cNvSpPr>
          <p:nvPr userDrawn="1"/>
        </p:nvSpPr>
        <p:spPr>
          <a:xfrm>
            <a:off x="5538020" y="1856418"/>
            <a:ext cx="1880935" cy="165973"/>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rPr>
              <a:t>The SOLUTION</a:t>
            </a:r>
            <a:endParaRPr kumimoji="0" lang="it-IT"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endParaRPr>
          </a:p>
        </p:txBody>
      </p:sp>
      <p:grpSp>
        <p:nvGrpSpPr>
          <p:cNvPr id="34" name="Group 33"/>
          <p:cNvGrpSpPr/>
          <p:nvPr userDrawn="1"/>
        </p:nvGrpSpPr>
        <p:grpSpPr>
          <a:xfrm>
            <a:off x="5283384" y="1712208"/>
            <a:ext cx="421624" cy="421624"/>
            <a:chOff x="7044511" y="2137171"/>
            <a:chExt cx="562165" cy="562165"/>
          </a:xfrm>
        </p:grpSpPr>
        <p:sp>
          <p:nvSpPr>
            <p:cNvPr id="35" name="Rounded Rectangle 34"/>
            <p:cNvSpPr/>
            <p:nvPr/>
          </p:nvSpPr>
          <p:spPr>
            <a:xfrm>
              <a:off x="7257489" y="2520516"/>
              <a:ext cx="136208" cy="165663"/>
            </a:xfrm>
            <a:prstGeom prst="roundRect">
              <a:avLst>
                <a:gd name="adj" fmla="val 50000"/>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6" name="Freeform 35"/>
            <p:cNvSpPr/>
            <p:nvPr/>
          </p:nvSpPr>
          <p:spPr>
            <a:xfrm>
              <a:off x="7200900" y="2396464"/>
              <a:ext cx="250825" cy="177800"/>
            </a:xfrm>
            <a:custGeom>
              <a:avLst/>
              <a:gdLst>
                <a:gd name="connsiteX0" fmla="*/ 0 w 250825"/>
                <a:gd name="connsiteY0" fmla="*/ 22225 h 117475"/>
                <a:gd name="connsiteX1" fmla="*/ 73025 w 250825"/>
                <a:gd name="connsiteY1" fmla="*/ 107950 h 117475"/>
                <a:gd name="connsiteX2" fmla="*/ 190500 w 250825"/>
                <a:gd name="connsiteY2" fmla="*/ 117475 h 117475"/>
                <a:gd name="connsiteX3" fmla="*/ 250825 w 250825"/>
                <a:gd name="connsiteY3" fmla="*/ 0 h 117475"/>
                <a:gd name="connsiteX4" fmla="*/ 0 w 250825"/>
                <a:gd name="connsiteY4" fmla="*/ 22225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117475">
                  <a:moveTo>
                    <a:pt x="0" y="22225"/>
                  </a:moveTo>
                  <a:lnTo>
                    <a:pt x="73025" y="107950"/>
                  </a:lnTo>
                  <a:lnTo>
                    <a:pt x="190500" y="117475"/>
                  </a:lnTo>
                  <a:lnTo>
                    <a:pt x="250825" y="0"/>
                  </a:lnTo>
                  <a:lnTo>
                    <a:pt x="0" y="22225"/>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37" name="Immagin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4511" y="2137171"/>
              <a:ext cx="562165" cy="562165"/>
            </a:xfrm>
            <a:prstGeom prst="rect">
              <a:avLst/>
            </a:prstGeom>
            <a:effectLst>
              <a:outerShdw blurRad="25400" dist="38100" dir="2700000" sx="94000" sy="94000" algn="tl" rotWithShape="0">
                <a:prstClr val="black">
                  <a:alpha val="40000"/>
                </a:prstClr>
              </a:outerShdw>
            </a:effectLst>
          </p:spPr>
        </p:pic>
      </p:grpSp>
      <p:sp>
        <p:nvSpPr>
          <p:cNvPr id="39" name="Title 15"/>
          <p:cNvSpPr txBox="1">
            <a:spLocks/>
          </p:cNvSpPr>
          <p:nvPr userDrawn="1"/>
        </p:nvSpPr>
        <p:spPr>
          <a:xfrm>
            <a:off x="4996768" y="3655833"/>
            <a:ext cx="2155592" cy="153118"/>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rPr>
              <a:t>Business</a:t>
            </a:r>
            <a:r>
              <a:rPr kumimoji="0" lang="de-DE" sz="135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rPr>
              <a:t> </a:t>
            </a:r>
            <a:r>
              <a:rPr kumimoji="0" lang="de-DE" sz="1500" b="0" i="0" u="none" strike="noStrike" kern="1200" cap="all" spc="0" normalizeH="0" baseline="0" noProof="0" dirty="0" err="1">
                <a:ln>
                  <a:noFill/>
                </a:ln>
                <a:solidFill>
                  <a:schemeClr val="accent3"/>
                </a:solidFill>
                <a:effectLst/>
                <a:uLnTx/>
                <a:uFillTx/>
                <a:latin typeface="Arial Black" panose="020B0A04020102020204" pitchFamily="34" charset="0"/>
                <a:ea typeface="+mj-ea"/>
                <a:cs typeface="Arial" panose="020B0604020202020204" pitchFamily="34" charset="0"/>
              </a:rPr>
              <a:t>value</a:t>
            </a:r>
            <a:endParaRPr kumimoji="0" lang="it-IT"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endParaRPr>
          </a:p>
        </p:txBody>
      </p:sp>
      <p:grpSp>
        <p:nvGrpSpPr>
          <p:cNvPr id="40" name="Group 39"/>
          <p:cNvGrpSpPr/>
          <p:nvPr userDrawn="1"/>
        </p:nvGrpSpPr>
        <p:grpSpPr>
          <a:xfrm>
            <a:off x="4850066" y="3575174"/>
            <a:ext cx="321813" cy="321813"/>
            <a:chOff x="6466755" y="4488607"/>
            <a:chExt cx="429084" cy="429084"/>
          </a:xfrm>
        </p:grpSpPr>
        <p:sp>
          <p:nvSpPr>
            <p:cNvPr id="41" name="Freeform 40"/>
            <p:cNvSpPr/>
            <p:nvPr/>
          </p:nvSpPr>
          <p:spPr>
            <a:xfrm>
              <a:off x="6536267" y="4497917"/>
              <a:ext cx="302683" cy="59266"/>
            </a:xfrm>
            <a:custGeom>
              <a:avLst/>
              <a:gdLst>
                <a:gd name="connsiteX0" fmla="*/ 0 w 302683"/>
                <a:gd name="connsiteY0" fmla="*/ 55033 h 59266"/>
                <a:gd name="connsiteX1" fmla="*/ 35983 w 302683"/>
                <a:gd name="connsiteY1" fmla="*/ 0 h 59266"/>
                <a:gd name="connsiteX2" fmla="*/ 251883 w 302683"/>
                <a:gd name="connsiteY2" fmla="*/ 2116 h 59266"/>
                <a:gd name="connsiteX3" fmla="*/ 302683 w 302683"/>
                <a:gd name="connsiteY3" fmla="*/ 59266 h 59266"/>
                <a:gd name="connsiteX4" fmla="*/ 0 w 302683"/>
                <a:gd name="connsiteY4" fmla="*/ 55033 h 5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3" h="59266">
                  <a:moveTo>
                    <a:pt x="0" y="55033"/>
                  </a:moveTo>
                  <a:lnTo>
                    <a:pt x="35983" y="0"/>
                  </a:lnTo>
                  <a:lnTo>
                    <a:pt x="251883" y="2116"/>
                  </a:lnTo>
                  <a:lnTo>
                    <a:pt x="302683" y="59266"/>
                  </a:lnTo>
                  <a:lnTo>
                    <a:pt x="0" y="55033"/>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42" name="Freeform 41"/>
            <p:cNvSpPr/>
            <p:nvPr/>
          </p:nvSpPr>
          <p:spPr>
            <a:xfrm>
              <a:off x="6497320" y="4665961"/>
              <a:ext cx="386080" cy="238760"/>
            </a:xfrm>
            <a:custGeom>
              <a:avLst/>
              <a:gdLst>
                <a:gd name="connsiteX0" fmla="*/ 0 w 386080"/>
                <a:gd name="connsiteY0" fmla="*/ 15240 h 238760"/>
                <a:gd name="connsiteX1" fmla="*/ 172720 w 386080"/>
                <a:gd name="connsiteY1" fmla="*/ 238760 h 238760"/>
                <a:gd name="connsiteX2" fmla="*/ 386080 w 386080"/>
                <a:gd name="connsiteY2" fmla="*/ 0 h 238760"/>
                <a:gd name="connsiteX3" fmla="*/ 0 w 386080"/>
                <a:gd name="connsiteY3" fmla="*/ 15240 h 238760"/>
              </a:gdLst>
              <a:ahLst/>
              <a:cxnLst>
                <a:cxn ang="0">
                  <a:pos x="connsiteX0" y="connsiteY0"/>
                </a:cxn>
                <a:cxn ang="0">
                  <a:pos x="connsiteX1" y="connsiteY1"/>
                </a:cxn>
                <a:cxn ang="0">
                  <a:pos x="connsiteX2" y="connsiteY2"/>
                </a:cxn>
                <a:cxn ang="0">
                  <a:pos x="connsiteX3" y="connsiteY3"/>
                </a:cxn>
              </a:cxnLst>
              <a:rect l="l" t="t" r="r" b="b"/>
              <a:pathLst>
                <a:path w="386080" h="238760">
                  <a:moveTo>
                    <a:pt x="0" y="15240"/>
                  </a:moveTo>
                  <a:lnTo>
                    <a:pt x="172720" y="238760"/>
                  </a:lnTo>
                  <a:lnTo>
                    <a:pt x="386080" y="0"/>
                  </a:lnTo>
                  <a:lnTo>
                    <a:pt x="0" y="15240"/>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43" name="Immagin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6755" y="4488607"/>
              <a:ext cx="429084" cy="429084"/>
            </a:xfrm>
            <a:prstGeom prst="rect">
              <a:avLst/>
            </a:prstGeom>
            <a:effectLst>
              <a:outerShdw blurRad="25400" dist="38100" dir="2700000" sx="94000" sy="94000" algn="tl" rotWithShape="0">
                <a:prstClr val="black">
                  <a:alpha val="40000"/>
                </a:prstClr>
              </a:outerShdw>
            </a:effectLst>
          </p:spPr>
        </p:pic>
      </p:grpSp>
      <p:sp>
        <p:nvSpPr>
          <p:cNvPr id="45" name="Title 15"/>
          <p:cNvSpPr txBox="1">
            <a:spLocks/>
          </p:cNvSpPr>
          <p:nvPr userDrawn="1"/>
        </p:nvSpPr>
        <p:spPr>
          <a:xfrm>
            <a:off x="4499474" y="137002"/>
            <a:ext cx="3049227" cy="284142"/>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rPr>
              <a:t>challenge</a:t>
            </a:r>
            <a:endParaRPr kumimoji="0" lang="it-IT"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endParaRPr>
          </a:p>
        </p:txBody>
      </p:sp>
      <p:pic>
        <p:nvPicPr>
          <p:cNvPr id="46" name="Immagin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704748" y="-12606"/>
            <a:ext cx="463253" cy="463253"/>
          </a:xfrm>
          <a:prstGeom prst="rect">
            <a:avLst/>
          </a:prstGeom>
          <a:effectLst>
            <a:outerShdw blurRad="50800" dist="38100" dir="2700000" algn="tl" rotWithShape="0">
              <a:prstClr val="black">
                <a:alpha val="40000"/>
              </a:prstClr>
            </a:outerShdw>
          </a:effectLst>
        </p:spPr>
      </p:pic>
      <p:sp>
        <p:nvSpPr>
          <p:cNvPr id="51" name="CasellaDiTesto 3"/>
          <p:cNvSpPr txBox="1"/>
          <p:nvPr userDrawn="1"/>
        </p:nvSpPr>
        <p:spPr>
          <a:xfrm>
            <a:off x="1838741" y="4605955"/>
            <a:ext cx="5436875" cy="43858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dirty="0">
                <a:ln>
                  <a:noFill/>
                </a:ln>
                <a:solidFill>
                  <a:prstClr val="white"/>
                </a:solidFill>
                <a:effectLst/>
                <a:uLnTx/>
                <a:uFillTx/>
                <a:latin typeface="Arial"/>
                <a:ea typeface="+mn-ea"/>
                <a:cs typeface="+mn-cs"/>
              </a:rPr>
              <a:t>The material of this document must be considered </a:t>
            </a:r>
            <a:br>
              <a:rPr kumimoji="0" lang="en-US" sz="750" b="0" i="1" u="none" strike="noStrike" kern="1200" cap="none" spc="0" normalizeH="0" baseline="0" noProof="0" dirty="0">
                <a:ln>
                  <a:noFill/>
                </a:ln>
                <a:solidFill>
                  <a:prstClr val="white"/>
                </a:solidFill>
                <a:effectLst/>
                <a:uLnTx/>
                <a:uFillTx/>
                <a:latin typeface="Arial"/>
                <a:ea typeface="+mn-ea"/>
                <a:cs typeface="+mn-cs"/>
              </a:rPr>
            </a:br>
            <a:r>
              <a:rPr kumimoji="0" lang="en-US" sz="750" b="0" i="1" u="none" strike="noStrike" kern="1200" cap="none" spc="0" normalizeH="0" baseline="0" noProof="0" dirty="0">
                <a:ln>
                  <a:noFill/>
                </a:ln>
                <a:solidFill>
                  <a:prstClr val="white"/>
                </a:solidFill>
                <a:effectLst/>
                <a:uLnTx/>
                <a:uFillTx/>
                <a:latin typeface="Arial"/>
                <a:ea typeface="+mn-ea"/>
                <a:cs typeface="+mn-cs"/>
              </a:rPr>
              <a:t>as property  of  </a:t>
            </a:r>
            <a:r>
              <a:rPr kumimoji="0" lang="en-US" sz="750" b="0" i="1" u="none" strike="noStrike" kern="1200" cap="none" spc="0" normalizeH="0" baseline="0" noProof="0" dirty="0">
                <a:ln>
                  <a:noFill/>
                </a:ln>
                <a:solidFill>
                  <a:prstClr val="white"/>
                </a:solidFill>
                <a:effectLst/>
                <a:uLnTx/>
                <a:uFillTx/>
                <a:latin typeface="+mn-lt"/>
                <a:ea typeface="+mn-ea"/>
                <a:cs typeface="+mn-cs"/>
              </a:rPr>
              <a:t>Reply S.p.A., </a:t>
            </a:r>
            <a:r>
              <a:rPr kumimoji="0" lang="en-US" sz="750" b="0" i="1" u="none" strike="noStrike" kern="1200" cap="none" spc="0" normalizeH="0" baseline="0" noProof="0" dirty="0">
                <a:ln>
                  <a:noFill/>
                </a:ln>
                <a:solidFill>
                  <a:prstClr val="white"/>
                </a:solidFill>
                <a:effectLst/>
                <a:uLnTx/>
                <a:uFillTx/>
                <a:latin typeface="Arial"/>
                <a:ea typeface="+mn-ea"/>
                <a:cs typeface="+mn-cs"/>
              </a:rPr>
              <a:t>confidential </a:t>
            </a:r>
            <a:br>
              <a:rPr kumimoji="0" lang="en-US" sz="750" b="0" i="1" u="none" strike="noStrike" kern="1200" cap="none" spc="0" normalizeH="0" baseline="0" noProof="0" dirty="0">
                <a:ln>
                  <a:noFill/>
                </a:ln>
                <a:solidFill>
                  <a:prstClr val="white"/>
                </a:solidFill>
                <a:effectLst/>
                <a:uLnTx/>
                <a:uFillTx/>
                <a:latin typeface="Arial"/>
                <a:ea typeface="+mn-ea"/>
                <a:cs typeface="+mn-cs"/>
              </a:rPr>
            </a:br>
            <a:r>
              <a:rPr kumimoji="0" lang="en-US" sz="750" b="0" i="1" u="none" strike="noStrike" kern="1200" cap="none" spc="0" normalizeH="0" baseline="0" noProof="0" dirty="0">
                <a:ln>
                  <a:noFill/>
                </a:ln>
                <a:solidFill>
                  <a:prstClr val="white"/>
                </a:solidFill>
                <a:effectLst/>
                <a:uLnTx/>
                <a:uFillTx/>
                <a:latin typeface="Arial"/>
                <a:ea typeface="+mn-ea"/>
                <a:cs typeface="+mn-cs"/>
              </a:rPr>
              <a:t>and not </a:t>
            </a:r>
            <a:r>
              <a:rPr kumimoji="0" lang="en-US" sz="750" b="0" i="1" u="none" strike="noStrike" kern="1200" cap="none" spc="0" normalizeH="0" baseline="0" noProof="0" dirty="0" err="1">
                <a:ln>
                  <a:noFill/>
                </a:ln>
                <a:solidFill>
                  <a:prstClr val="white"/>
                </a:solidFill>
                <a:effectLst/>
                <a:uLnTx/>
                <a:uFillTx/>
                <a:latin typeface="Arial"/>
                <a:ea typeface="+mn-ea"/>
                <a:cs typeface="+mn-cs"/>
              </a:rPr>
              <a:t>disclosable</a:t>
            </a:r>
            <a:r>
              <a:rPr kumimoji="0" lang="en-US" sz="750" b="0" i="1" u="none" strike="noStrike" kern="1200" cap="none" spc="0" normalizeH="0" baseline="0" noProof="0" dirty="0">
                <a:ln>
                  <a:noFill/>
                </a:ln>
                <a:solidFill>
                  <a:prstClr val="white"/>
                </a:solidFill>
                <a:effectLst/>
                <a:uLnTx/>
                <a:uFillTx/>
                <a:latin typeface="Arial"/>
                <a:ea typeface="+mn-ea"/>
                <a:cs typeface="+mn-cs"/>
              </a:rPr>
              <a:t> to any third party.</a:t>
            </a:r>
          </a:p>
        </p:txBody>
      </p:sp>
      <p:sp>
        <p:nvSpPr>
          <p:cNvPr id="2" name="Rectangle 1"/>
          <p:cNvSpPr/>
          <p:nvPr userDrawn="1"/>
        </p:nvSpPr>
        <p:spPr>
          <a:xfrm>
            <a:off x="8339012" y="1818658"/>
            <a:ext cx="812205" cy="217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4" name="Rectangle 23"/>
          <p:cNvSpPr/>
          <p:nvPr userDrawn="1"/>
        </p:nvSpPr>
        <p:spPr>
          <a:xfrm>
            <a:off x="8331795" y="3617313"/>
            <a:ext cx="812205" cy="2186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26" name="Pictur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4348" y="4475974"/>
            <a:ext cx="1537905" cy="667526"/>
          </a:xfrm>
          <a:prstGeom prst="rect">
            <a:avLst/>
          </a:prstGeom>
        </p:spPr>
      </p:pic>
    </p:spTree>
    <p:extLst>
      <p:ext uri="{BB962C8B-B14F-4D97-AF65-F5344CB8AC3E}">
        <p14:creationId xmlns:p14="http://schemas.microsoft.com/office/powerpoint/2010/main" val="2974795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SINESS VALUE FIRST">
    <p:spTree>
      <p:nvGrpSpPr>
        <p:cNvPr id="1" name=""/>
        <p:cNvGrpSpPr/>
        <p:nvPr/>
      </p:nvGrpSpPr>
      <p:grpSpPr>
        <a:xfrm>
          <a:off x="0" y="0"/>
          <a:ext cx="0" cy="0"/>
          <a:chOff x="0" y="0"/>
          <a:chExt cx="0" cy="0"/>
        </a:xfrm>
      </p:grpSpPr>
      <p:sp>
        <p:nvSpPr>
          <p:cNvPr id="9" name="Parallelogram 8"/>
          <p:cNvSpPr/>
          <p:nvPr userDrawn="1"/>
        </p:nvSpPr>
        <p:spPr>
          <a:xfrm>
            <a:off x="4150813" y="0"/>
            <a:ext cx="4616672" cy="5143500"/>
          </a:xfrm>
          <a:prstGeom prst="parallelogram">
            <a:avLst>
              <a:gd name="adj" fmla="val 3304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013"/>
          </a:p>
        </p:txBody>
      </p:sp>
      <p:sp>
        <p:nvSpPr>
          <p:cNvPr id="30" name="Freeform 29"/>
          <p:cNvSpPr/>
          <p:nvPr userDrawn="1"/>
        </p:nvSpPr>
        <p:spPr>
          <a:xfrm>
            <a:off x="4204237" y="0"/>
            <a:ext cx="4939763" cy="5143500"/>
          </a:xfrm>
          <a:custGeom>
            <a:avLst/>
            <a:gdLst>
              <a:gd name="connsiteX0" fmla="*/ 2025785 w 6586350"/>
              <a:gd name="connsiteY0" fmla="*/ 0 h 6858000"/>
              <a:gd name="connsiteX1" fmla="*/ 6586350 w 6586350"/>
              <a:gd name="connsiteY1" fmla="*/ 0 h 6858000"/>
              <a:gd name="connsiteX2" fmla="*/ 6586350 w 6586350"/>
              <a:gd name="connsiteY2" fmla="*/ 6858000 h 6858000"/>
              <a:gd name="connsiteX3" fmla="*/ 0 w 65863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86350" h="6858000">
                <a:moveTo>
                  <a:pt x="2025785" y="0"/>
                </a:moveTo>
                <a:lnTo>
                  <a:pt x="6586350" y="0"/>
                </a:lnTo>
                <a:lnTo>
                  <a:pt x="6586350" y="6858000"/>
                </a:lnTo>
                <a:lnTo>
                  <a:pt x="0" y="685800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it-IT" sz="1013" dirty="0"/>
          </a:p>
        </p:txBody>
      </p:sp>
      <p:sp>
        <p:nvSpPr>
          <p:cNvPr id="32" name="Freeform 31"/>
          <p:cNvSpPr/>
          <p:nvPr userDrawn="1"/>
        </p:nvSpPr>
        <p:spPr>
          <a:xfrm>
            <a:off x="5128568" y="1818658"/>
            <a:ext cx="3986559" cy="217286"/>
          </a:xfrm>
          <a:custGeom>
            <a:avLst/>
            <a:gdLst>
              <a:gd name="connsiteX0" fmla="*/ 85559 w 5315412"/>
              <a:gd name="connsiteY0" fmla="*/ 0 h 289715"/>
              <a:gd name="connsiteX1" fmla="*/ 5315412 w 5315412"/>
              <a:gd name="connsiteY1" fmla="*/ 0 h 289715"/>
              <a:gd name="connsiteX2" fmla="*/ 5315412 w 5315412"/>
              <a:gd name="connsiteY2" fmla="*/ 289715 h 289715"/>
              <a:gd name="connsiteX3" fmla="*/ 0 w 5315412"/>
              <a:gd name="connsiteY3" fmla="*/ 289715 h 289715"/>
            </a:gdLst>
            <a:ahLst/>
            <a:cxnLst>
              <a:cxn ang="0">
                <a:pos x="connsiteX0" y="connsiteY0"/>
              </a:cxn>
              <a:cxn ang="0">
                <a:pos x="connsiteX1" y="connsiteY1"/>
              </a:cxn>
              <a:cxn ang="0">
                <a:pos x="connsiteX2" y="connsiteY2"/>
              </a:cxn>
              <a:cxn ang="0">
                <a:pos x="connsiteX3" y="connsiteY3"/>
              </a:cxn>
            </a:cxnLst>
            <a:rect l="l" t="t" r="r" b="b"/>
            <a:pathLst>
              <a:path w="5315412" h="289715">
                <a:moveTo>
                  <a:pt x="85559" y="0"/>
                </a:moveTo>
                <a:lnTo>
                  <a:pt x="5315412" y="0"/>
                </a:lnTo>
                <a:lnTo>
                  <a:pt x="5315412" y="289715"/>
                </a:lnTo>
                <a:lnTo>
                  <a:pt x="0" y="28971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38" name="Freeform 37"/>
          <p:cNvSpPr/>
          <p:nvPr userDrawn="1"/>
        </p:nvSpPr>
        <p:spPr>
          <a:xfrm>
            <a:off x="4599653" y="3617313"/>
            <a:ext cx="4486599" cy="218700"/>
          </a:xfrm>
          <a:custGeom>
            <a:avLst/>
            <a:gdLst>
              <a:gd name="connsiteX0" fmla="*/ 84439 w 5982132"/>
              <a:gd name="connsiteY0" fmla="*/ 0 h 291600"/>
              <a:gd name="connsiteX1" fmla="*/ 5982132 w 5982132"/>
              <a:gd name="connsiteY1" fmla="*/ 0 h 291600"/>
              <a:gd name="connsiteX2" fmla="*/ 5982132 w 5982132"/>
              <a:gd name="connsiteY2" fmla="*/ 291600 h 291600"/>
              <a:gd name="connsiteX3" fmla="*/ 0 w 5982132"/>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5982132" h="291600">
                <a:moveTo>
                  <a:pt x="84439" y="0"/>
                </a:moveTo>
                <a:lnTo>
                  <a:pt x="5982132" y="0"/>
                </a:lnTo>
                <a:lnTo>
                  <a:pt x="5982132"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44" name="Freeform 43"/>
          <p:cNvSpPr/>
          <p:nvPr userDrawn="1"/>
        </p:nvSpPr>
        <p:spPr>
          <a:xfrm>
            <a:off x="5630180" y="101169"/>
            <a:ext cx="3513823" cy="218700"/>
          </a:xfrm>
          <a:custGeom>
            <a:avLst/>
            <a:gdLst>
              <a:gd name="connsiteX0" fmla="*/ 86115 w 4685097"/>
              <a:gd name="connsiteY0" fmla="*/ 0 h 291600"/>
              <a:gd name="connsiteX1" fmla="*/ 4685097 w 4685097"/>
              <a:gd name="connsiteY1" fmla="*/ 0 h 291600"/>
              <a:gd name="connsiteX2" fmla="*/ 4685097 w 4685097"/>
              <a:gd name="connsiteY2" fmla="*/ 291600 h 291600"/>
              <a:gd name="connsiteX3" fmla="*/ 0 w 4685097"/>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4685097" h="291600">
                <a:moveTo>
                  <a:pt x="86115" y="0"/>
                </a:moveTo>
                <a:lnTo>
                  <a:pt x="4685097" y="0"/>
                </a:lnTo>
                <a:lnTo>
                  <a:pt x="4685097"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55" name="Parallelogram 54"/>
          <p:cNvSpPr/>
          <p:nvPr userDrawn="1"/>
        </p:nvSpPr>
        <p:spPr>
          <a:xfrm>
            <a:off x="-253914" y="4511469"/>
            <a:ext cx="4549187" cy="642445"/>
          </a:xfrm>
          <a:prstGeom prst="parallelogram">
            <a:avLst>
              <a:gd name="adj" fmla="val 28702"/>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5" name="Rettangolo 59"/>
          <p:cNvSpPr/>
          <p:nvPr userDrawn="1"/>
        </p:nvSpPr>
        <p:spPr>
          <a:xfrm>
            <a:off x="-36199" y="110695"/>
            <a:ext cx="5638937" cy="756356"/>
          </a:xfrm>
          <a:custGeom>
            <a:avLst/>
            <a:gdLst>
              <a:gd name="connsiteX0" fmla="*/ 0 w 3890967"/>
              <a:gd name="connsiteY0" fmla="*/ 0 h 538447"/>
              <a:gd name="connsiteX1" fmla="*/ 3890967 w 3890967"/>
              <a:gd name="connsiteY1" fmla="*/ 0 h 538447"/>
              <a:gd name="connsiteX2" fmla="*/ 3890967 w 3890967"/>
              <a:gd name="connsiteY2" fmla="*/ 538447 h 538447"/>
              <a:gd name="connsiteX3" fmla="*/ 0 w 3890967"/>
              <a:gd name="connsiteY3" fmla="*/ 538447 h 538447"/>
              <a:gd name="connsiteX4" fmla="*/ 0 w 3890967"/>
              <a:gd name="connsiteY4" fmla="*/ 0 h 538447"/>
              <a:gd name="connsiteX0" fmla="*/ 0 w 4183067"/>
              <a:gd name="connsiteY0" fmla="*/ 0 h 538447"/>
              <a:gd name="connsiteX1" fmla="*/ 4183067 w 4183067"/>
              <a:gd name="connsiteY1" fmla="*/ 0 h 538447"/>
              <a:gd name="connsiteX2" fmla="*/ 3890967 w 4183067"/>
              <a:gd name="connsiteY2" fmla="*/ 538447 h 538447"/>
              <a:gd name="connsiteX3" fmla="*/ 0 w 4183067"/>
              <a:gd name="connsiteY3" fmla="*/ 538447 h 538447"/>
              <a:gd name="connsiteX4" fmla="*/ 0 w 4183067"/>
              <a:gd name="connsiteY4" fmla="*/ 0 h 538447"/>
              <a:gd name="connsiteX0" fmla="*/ 0 w 4104364"/>
              <a:gd name="connsiteY0" fmla="*/ 0 h 538447"/>
              <a:gd name="connsiteX1" fmla="*/ 4104364 w 4104364"/>
              <a:gd name="connsiteY1" fmla="*/ 0 h 538447"/>
              <a:gd name="connsiteX2" fmla="*/ 3890967 w 4104364"/>
              <a:gd name="connsiteY2" fmla="*/ 538447 h 538447"/>
              <a:gd name="connsiteX3" fmla="*/ 0 w 4104364"/>
              <a:gd name="connsiteY3" fmla="*/ 538447 h 538447"/>
              <a:gd name="connsiteX4" fmla="*/ 0 w 4104364"/>
              <a:gd name="connsiteY4" fmla="*/ 0 h 538447"/>
              <a:gd name="connsiteX0" fmla="*/ 0 w 4075745"/>
              <a:gd name="connsiteY0" fmla="*/ 6592 h 545039"/>
              <a:gd name="connsiteX1" fmla="*/ 4075745 w 4075745"/>
              <a:gd name="connsiteY1" fmla="*/ 0 h 545039"/>
              <a:gd name="connsiteX2" fmla="*/ 3890967 w 4075745"/>
              <a:gd name="connsiteY2" fmla="*/ 545039 h 545039"/>
              <a:gd name="connsiteX3" fmla="*/ 0 w 4075745"/>
              <a:gd name="connsiteY3" fmla="*/ 545039 h 545039"/>
              <a:gd name="connsiteX4" fmla="*/ 0 w 4075745"/>
              <a:gd name="connsiteY4" fmla="*/ 6592 h 545039"/>
              <a:gd name="connsiteX0" fmla="*/ 0 w 4073459"/>
              <a:gd name="connsiteY0" fmla="*/ 8789 h 547236"/>
              <a:gd name="connsiteX1" fmla="*/ 4073459 w 4073459"/>
              <a:gd name="connsiteY1" fmla="*/ 0 h 547236"/>
              <a:gd name="connsiteX2" fmla="*/ 3890967 w 4073459"/>
              <a:gd name="connsiteY2" fmla="*/ 547236 h 547236"/>
              <a:gd name="connsiteX3" fmla="*/ 0 w 4073459"/>
              <a:gd name="connsiteY3" fmla="*/ 547236 h 547236"/>
              <a:gd name="connsiteX4" fmla="*/ 0 w 4073459"/>
              <a:gd name="connsiteY4" fmla="*/ 8789 h 547236"/>
              <a:gd name="connsiteX0" fmla="*/ 0 w 4066601"/>
              <a:gd name="connsiteY0" fmla="*/ 8789 h 547236"/>
              <a:gd name="connsiteX1" fmla="*/ 4066601 w 4066601"/>
              <a:gd name="connsiteY1" fmla="*/ 0 h 547236"/>
              <a:gd name="connsiteX2" fmla="*/ 3890967 w 4066601"/>
              <a:gd name="connsiteY2" fmla="*/ 547236 h 547236"/>
              <a:gd name="connsiteX3" fmla="*/ 0 w 4066601"/>
              <a:gd name="connsiteY3" fmla="*/ 547236 h 547236"/>
              <a:gd name="connsiteX4" fmla="*/ 0 w 4066601"/>
              <a:gd name="connsiteY4" fmla="*/ 8789 h 547236"/>
              <a:gd name="connsiteX0" fmla="*/ 0 w 4049457"/>
              <a:gd name="connsiteY0" fmla="*/ 8789 h 547236"/>
              <a:gd name="connsiteX1" fmla="*/ 4049457 w 4049457"/>
              <a:gd name="connsiteY1" fmla="*/ 0 h 547236"/>
              <a:gd name="connsiteX2" fmla="*/ 3890967 w 4049457"/>
              <a:gd name="connsiteY2" fmla="*/ 547236 h 547236"/>
              <a:gd name="connsiteX3" fmla="*/ 0 w 4049457"/>
              <a:gd name="connsiteY3" fmla="*/ 547236 h 547236"/>
              <a:gd name="connsiteX4" fmla="*/ 0 w 4049457"/>
              <a:gd name="connsiteY4" fmla="*/ 8789 h 547236"/>
              <a:gd name="connsiteX0" fmla="*/ 0 w 4063172"/>
              <a:gd name="connsiteY0" fmla="*/ 8789 h 547236"/>
              <a:gd name="connsiteX1" fmla="*/ 4063172 w 4063172"/>
              <a:gd name="connsiteY1" fmla="*/ 0 h 547236"/>
              <a:gd name="connsiteX2" fmla="*/ 3890967 w 4063172"/>
              <a:gd name="connsiteY2" fmla="*/ 547236 h 547236"/>
              <a:gd name="connsiteX3" fmla="*/ 0 w 4063172"/>
              <a:gd name="connsiteY3" fmla="*/ 547236 h 547236"/>
              <a:gd name="connsiteX4" fmla="*/ 0 w 4063172"/>
              <a:gd name="connsiteY4" fmla="*/ 8789 h 547236"/>
              <a:gd name="connsiteX0" fmla="*/ 0 w 4059743"/>
              <a:gd name="connsiteY0" fmla="*/ 1983 h 540430"/>
              <a:gd name="connsiteX1" fmla="*/ 4059743 w 4059743"/>
              <a:gd name="connsiteY1" fmla="*/ 0 h 540430"/>
              <a:gd name="connsiteX2" fmla="*/ 3890967 w 4059743"/>
              <a:gd name="connsiteY2" fmla="*/ 540430 h 540430"/>
              <a:gd name="connsiteX3" fmla="*/ 0 w 4059743"/>
              <a:gd name="connsiteY3" fmla="*/ 540430 h 540430"/>
              <a:gd name="connsiteX4" fmla="*/ 0 w 4059743"/>
              <a:gd name="connsiteY4" fmla="*/ 1983 h 540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743" h="540430">
                <a:moveTo>
                  <a:pt x="0" y="1983"/>
                </a:moveTo>
                <a:lnTo>
                  <a:pt x="4059743" y="0"/>
                </a:lnTo>
                <a:lnTo>
                  <a:pt x="3890967" y="540430"/>
                </a:lnTo>
                <a:lnTo>
                  <a:pt x="0" y="540430"/>
                </a:lnTo>
                <a:lnTo>
                  <a:pt x="0" y="1983"/>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66" rtl="0" eaLnBrk="1" fontAlgn="auto" latinLnBrk="0" hangingPunct="1">
              <a:lnSpc>
                <a:spcPct val="100000"/>
              </a:lnSpc>
              <a:spcBef>
                <a:spcPts val="0"/>
              </a:spcBef>
              <a:spcAft>
                <a:spcPts val="0"/>
              </a:spcAft>
              <a:buClrTx/>
              <a:buSzTx/>
              <a:buFontTx/>
              <a:buNone/>
              <a:tabLst/>
              <a:defRPr/>
            </a:pPr>
            <a:endParaRPr lang="it-IT" sz="1013" noProof="0"/>
          </a:p>
        </p:txBody>
      </p:sp>
      <p:sp>
        <p:nvSpPr>
          <p:cNvPr id="33" name="Title 15"/>
          <p:cNvSpPr txBox="1">
            <a:spLocks/>
          </p:cNvSpPr>
          <p:nvPr userDrawn="1"/>
        </p:nvSpPr>
        <p:spPr>
          <a:xfrm>
            <a:off x="4599653" y="3655526"/>
            <a:ext cx="1880935" cy="165973"/>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33"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rPr>
              <a:t>SOLUTION</a:t>
            </a:r>
            <a:endParaRPr kumimoji="0" lang="it-IT"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endParaRPr>
          </a:p>
        </p:txBody>
      </p:sp>
      <p:grpSp>
        <p:nvGrpSpPr>
          <p:cNvPr id="34" name="Group 33"/>
          <p:cNvGrpSpPr/>
          <p:nvPr userDrawn="1"/>
        </p:nvGrpSpPr>
        <p:grpSpPr>
          <a:xfrm>
            <a:off x="4839915" y="3518573"/>
            <a:ext cx="421624" cy="421624"/>
            <a:chOff x="7044511" y="2137171"/>
            <a:chExt cx="562165" cy="562165"/>
          </a:xfrm>
        </p:grpSpPr>
        <p:sp>
          <p:nvSpPr>
            <p:cNvPr id="35" name="Rounded Rectangle 34"/>
            <p:cNvSpPr/>
            <p:nvPr/>
          </p:nvSpPr>
          <p:spPr>
            <a:xfrm>
              <a:off x="7257489" y="2520516"/>
              <a:ext cx="136208" cy="165663"/>
            </a:xfrm>
            <a:prstGeom prst="roundRect">
              <a:avLst>
                <a:gd name="adj" fmla="val 50000"/>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6" name="Freeform 35"/>
            <p:cNvSpPr/>
            <p:nvPr/>
          </p:nvSpPr>
          <p:spPr>
            <a:xfrm>
              <a:off x="7200900" y="2396464"/>
              <a:ext cx="250825" cy="177800"/>
            </a:xfrm>
            <a:custGeom>
              <a:avLst/>
              <a:gdLst>
                <a:gd name="connsiteX0" fmla="*/ 0 w 250825"/>
                <a:gd name="connsiteY0" fmla="*/ 22225 h 117475"/>
                <a:gd name="connsiteX1" fmla="*/ 73025 w 250825"/>
                <a:gd name="connsiteY1" fmla="*/ 107950 h 117475"/>
                <a:gd name="connsiteX2" fmla="*/ 190500 w 250825"/>
                <a:gd name="connsiteY2" fmla="*/ 117475 h 117475"/>
                <a:gd name="connsiteX3" fmla="*/ 250825 w 250825"/>
                <a:gd name="connsiteY3" fmla="*/ 0 h 117475"/>
                <a:gd name="connsiteX4" fmla="*/ 0 w 250825"/>
                <a:gd name="connsiteY4" fmla="*/ 22225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117475">
                  <a:moveTo>
                    <a:pt x="0" y="22225"/>
                  </a:moveTo>
                  <a:lnTo>
                    <a:pt x="73025" y="107950"/>
                  </a:lnTo>
                  <a:lnTo>
                    <a:pt x="190500" y="117475"/>
                  </a:lnTo>
                  <a:lnTo>
                    <a:pt x="250825" y="0"/>
                  </a:lnTo>
                  <a:lnTo>
                    <a:pt x="0" y="22225"/>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37" name="Immagin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4511" y="2137171"/>
              <a:ext cx="562165" cy="562165"/>
            </a:xfrm>
            <a:prstGeom prst="rect">
              <a:avLst/>
            </a:prstGeom>
            <a:effectLst>
              <a:outerShdw blurRad="25400" dist="38100" dir="2700000" sx="94000" sy="94000" algn="tl" rotWithShape="0">
                <a:prstClr val="black">
                  <a:alpha val="40000"/>
                </a:prstClr>
              </a:outerShdw>
            </a:effectLst>
          </p:spPr>
        </p:pic>
      </p:grpSp>
      <p:sp>
        <p:nvSpPr>
          <p:cNvPr id="39" name="Title 15"/>
          <p:cNvSpPr txBox="1">
            <a:spLocks/>
          </p:cNvSpPr>
          <p:nvPr userDrawn="1"/>
        </p:nvSpPr>
        <p:spPr>
          <a:xfrm>
            <a:off x="5913714" y="141543"/>
            <a:ext cx="2155592" cy="153118"/>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33"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rPr>
              <a:t>Business</a:t>
            </a:r>
            <a:r>
              <a:rPr kumimoji="0" lang="de-DE" sz="135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rPr>
              <a:t> </a:t>
            </a:r>
            <a:r>
              <a:rPr kumimoji="0" lang="de-DE" sz="1500" b="0" i="0" u="none" strike="noStrike" kern="1200" cap="all" spc="0" normalizeH="0" baseline="0" noProof="0" dirty="0" err="1">
                <a:ln>
                  <a:noFill/>
                </a:ln>
                <a:solidFill>
                  <a:schemeClr val="accent3"/>
                </a:solidFill>
                <a:effectLst/>
                <a:uLnTx/>
                <a:uFillTx/>
                <a:latin typeface="Arial Black" panose="020B0A04020102020204" pitchFamily="34" charset="0"/>
                <a:ea typeface="+mj-ea"/>
                <a:cs typeface="Arial" panose="020B0604020202020204" pitchFamily="34" charset="0"/>
              </a:rPr>
              <a:t>value</a:t>
            </a:r>
            <a:endParaRPr kumimoji="0" lang="it-IT"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endParaRPr>
          </a:p>
        </p:txBody>
      </p:sp>
      <p:grpSp>
        <p:nvGrpSpPr>
          <p:cNvPr id="40" name="Group 39"/>
          <p:cNvGrpSpPr/>
          <p:nvPr userDrawn="1"/>
        </p:nvGrpSpPr>
        <p:grpSpPr>
          <a:xfrm>
            <a:off x="5767012" y="60884"/>
            <a:ext cx="321813" cy="321813"/>
            <a:chOff x="6466755" y="4488607"/>
            <a:chExt cx="429084" cy="429084"/>
          </a:xfrm>
        </p:grpSpPr>
        <p:sp>
          <p:nvSpPr>
            <p:cNvPr id="41" name="Freeform 40"/>
            <p:cNvSpPr/>
            <p:nvPr/>
          </p:nvSpPr>
          <p:spPr>
            <a:xfrm>
              <a:off x="6536267" y="4497917"/>
              <a:ext cx="302683" cy="59266"/>
            </a:xfrm>
            <a:custGeom>
              <a:avLst/>
              <a:gdLst>
                <a:gd name="connsiteX0" fmla="*/ 0 w 302683"/>
                <a:gd name="connsiteY0" fmla="*/ 55033 h 59266"/>
                <a:gd name="connsiteX1" fmla="*/ 35983 w 302683"/>
                <a:gd name="connsiteY1" fmla="*/ 0 h 59266"/>
                <a:gd name="connsiteX2" fmla="*/ 251883 w 302683"/>
                <a:gd name="connsiteY2" fmla="*/ 2116 h 59266"/>
                <a:gd name="connsiteX3" fmla="*/ 302683 w 302683"/>
                <a:gd name="connsiteY3" fmla="*/ 59266 h 59266"/>
                <a:gd name="connsiteX4" fmla="*/ 0 w 302683"/>
                <a:gd name="connsiteY4" fmla="*/ 55033 h 5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3" h="59266">
                  <a:moveTo>
                    <a:pt x="0" y="55033"/>
                  </a:moveTo>
                  <a:lnTo>
                    <a:pt x="35983" y="0"/>
                  </a:lnTo>
                  <a:lnTo>
                    <a:pt x="251883" y="2116"/>
                  </a:lnTo>
                  <a:lnTo>
                    <a:pt x="302683" y="59266"/>
                  </a:lnTo>
                  <a:lnTo>
                    <a:pt x="0" y="55033"/>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42" name="Freeform 41"/>
            <p:cNvSpPr/>
            <p:nvPr/>
          </p:nvSpPr>
          <p:spPr>
            <a:xfrm>
              <a:off x="6497320" y="4665961"/>
              <a:ext cx="386080" cy="238760"/>
            </a:xfrm>
            <a:custGeom>
              <a:avLst/>
              <a:gdLst>
                <a:gd name="connsiteX0" fmla="*/ 0 w 386080"/>
                <a:gd name="connsiteY0" fmla="*/ 15240 h 238760"/>
                <a:gd name="connsiteX1" fmla="*/ 172720 w 386080"/>
                <a:gd name="connsiteY1" fmla="*/ 238760 h 238760"/>
                <a:gd name="connsiteX2" fmla="*/ 386080 w 386080"/>
                <a:gd name="connsiteY2" fmla="*/ 0 h 238760"/>
                <a:gd name="connsiteX3" fmla="*/ 0 w 386080"/>
                <a:gd name="connsiteY3" fmla="*/ 15240 h 238760"/>
              </a:gdLst>
              <a:ahLst/>
              <a:cxnLst>
                <a:cxn ang="0">
                  <a:pos x="connsiteX0" y="connsiteY0"/>
                </a:cxn>
                <a:cxn ang="0">
                  <a:pos x="connsiteX1" y="connsiteY1"/>
                </a:cxn>
                <a:cxn ang="0">
                  <a:pos x="connsiteX2" y="connsiteY2"/>
                </a:cxn>
                <a:cxn ang="0">
                  <a:pos x="connsiteX3" y="connsiteY3"/>
                </a:cxn>
              </a:cxnLst>
              <a:rect l="l" t="t" r="r" b="b"/>
              <a:pathLst>
                <a:path w="386080" h="238760">
                  <a:moveTo>
                    <a:pt x="0" y="15240"/>
                  </a:moveTo>
                  <a:lnTo>
                    <a:pt x="172720" y="238760"/>
                  </a:lnTo>
                  <a:lnTo>
                    <a:pt x="386080" y="0"/>
                  </a:lnTo>
                  <a:lnTo>
                    <a:pt x="0" y="15240"/>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43" name="Immagin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6755" y="4488607"/>
              <a:ext cx="429084" cy="429084"/>
            </a:xfrm>
            <a:prstGeom prst="rect">
              <a:avLst/>
            </a:prstGeom>
            <a:effectLst>
              <a:outerShdw blurRad="25400" dist="38100" dir="2700000" sx="94000" sy="94000" algn="tl" rotWithShape="0">
                <a:prstClr val="black">
                  <a:alpha val="40000"/>
                </a:prstClr>
              </a:outerShdw>
            </a:effectLst>
          </p:spPr>
        </p:pic>
      </p:grpSp>
      <p:sp>
        <p:nvSpPr>
          <p:cNvPr id="45" name="Title 15"/>
          <p:cNvSpPr txBox="1">
            <a:spLocks/>
          </p:cNvSpPr>
          <p:nvPr userDrawn="1"/>
        </p:nvSpPr>
        <p:spPr>
          <a:xfrm>
            <a:off x="4056005" y="1868604"/>
            <a:ext cx="3049227" cy="284142"/>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33"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rPr>
              <a:t>challenge</a:t>
            </a:r>
            <a:endParaRPr kumimoji="0" lang="it-IT" sz="1500" b="0" i="0" u="none" strike="noStrike" kern="1200" cap="all" spc="0" normalizeH="0" baseline="0" noProof="0" dirty="0">
              <a:ln>
                <a:noFill/>
              </a:ln>
              <a:solidFill>
                <a:schemeClr val="accent3"/>
              </a:solidFill>
              <a:effectLst/>
              <a:uLnTx/>
              <a:uFillTx/>
              <a:latin typeface="Arial Black" panose="020B0A04020102020204" pitchFamily="34" charset="0"/>
              <a:ea typeface="+mj-ea"/>
              <a:cs typeface="Arial" panose="020B0604020202020204" pitchFamily="34" charset="0"/>
            </a:endParaRPr>
          </a:p>
        </p:txBody>
      </p:sp>
      <p:pic>
        <p:nvPicPr>
          <p:cNvPr id="46" name="Immagin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261279" y="1726254"/>
            <a:ext cx="463253" cy="463253"/>
          </a:xfrm>
          <a:prstGeom prst="rect">
            <a:avLst/>
          </a:prstGeom>
          <a:effectLst>
            <a:outerShdw blurRad="50800" dist="38100" dir="2700000" algn="tl" rotWithShape="0">
              <a:prstClr val="black">
                <a:alpha val="40000"/>
              </a:prstClr>
            </a:outerShdw>
          </a:effectLst>
        </p:spPr>
      </p:pic>
      <p:sp>
        <p:nvSpPr>
          <p:cNvPr id="2" name="Rectangle 1"/>
          <p:cNvSpPr/>
          <p:nvPr userDrawn="1"/>
        </p:nvSpPr>
        <p:spPr>
          <a:xfrm>
            <a:off x="8339012" y="1818658"/>
            <a:ext cx="812205" cy="217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4" name="Rectangle 23"/>
          <p:cNvSpPr/>
          <p:nvPr userDrawn="1"/>
        </p:nvSpPr>
        <p:spPr>
          <a:xfrm>
            <a:off x="8331796" y="3617314"/>
            <a:ext cx="812205" cy="2186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879077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649855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p:cNvPicPr>
            <a:picLocks/>
          </p:cNvPicPr>
          <p:nvPr userDrawn="1"/>
        </p:nvPicPr>
        <p:blipFill>
          <a:blip r:embed="rId2" r:link="rId3">
            <a:extLst>
              <a:ext uri="{28A0092B-C50C-407E-A947-70E740481C1C}">
                <a14:useLocalDpi xmlns:a14="http://schemas.microsoft.com/office/drawing/2010/main"/>
              </a:ext>
            </a:extLst>
          </a:blip>
          <a:stretch>
            <a:fillRect/>
          </a:stretch>
        </p:blipFill>
        <p:spPr>
          <a:xfrm>
            <a:off x="-1" y="-1779"/>
            <a:ext cx="9180512" cy="5164038"/>
          </a:xfrm>
          <a:prstGeom prst="rect">
            <a:avLst/>
          </a:prstGeom>
        </p:spPr>
      </p:pic>
      <p:sp>
        <p:nvSpPr>
          <p:cNvPr id="2" name="Title 1"/>
          <p:cNvSpPr>
            <a:spLocks noGrp="1"/>
          </p:cNvSpPr>
          <p:nvPr>
            <p:ph type="ctrTitle" hasCustomPrompt="1"/>
          </p:nvPr>
        </p:nvSpPr>
        <p:spPr>
          <a:xfrm>
            <a:off x="573854" y="799313"/>
            <a:ext cx="7585611" cy="2412171"/>
          </a:xfrm>
        </p:spPr>
        <p:txBody>
          <a:bodyPr anchor="b"/>
          <a:lstStyle>
            <a:lvl1pPr algn="l" defTabSz="914355" rtl="0" eaLnBrk="1" latinLnBrk="0" hangingPunct="1">
              <a:lnSpc>
                <a:spcPct val="80000"/>
              </a:lnSpc>
              <a:spcBef>
                <a:spcPct val="0"/>
              </a:spcBef>
              <a:buNone/>
              <a:defRPr lang="it-IT" sz="6000" i="0" u="none" kern="1200" cap="all" spc="-100" dirty="0" smtClean="0">
                <a:solidFill>
                  <a:srgbClr val="FFFFFF"/>
                </a:solidFill>
                <a:latin typeface="Arial Black"/>
                <a:ea typeface="+mj-ea"/>
                <a:cs typeface="Arial Black"/>
              </a:defRPr>
            </a:lvl1pPr>
          </a:lstStyle>
          <a:p>
            <a:r>
              <a:rPr lang="it-IT"/>
              <a:t>INSERT YOUR</a:t>
            </a:r>
            <a:br>
              <a:rPr lang="it-IT"/>
            </a:br>
            <a:r>
              <a:rPr lang="it-IT"/>
              <a:t>TITLE HERE</a:t>
            </a:r>
            <a:endParaRPr lang="en-US"/>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rgbClr val="FFFFFF"/>
                </a:solidFill>
                <a:latin typeface="+mn-lt"/>
                <a:cs typeface="Arial Black"/>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err="1"/>
              <a:t>Insert</a:t>
            </a:r>
            <a:r>
              <a:rPr lang="it-IT"/>
              <a:t> </a:t>
            </a:r>
            <a:r>
              <a:rPr lang="it-IT" err="1"/>
              <a:t>your</a:t>
            </a:r>
            <a:r>
              <a:rPr lang="it-IT"/>
              <a:t> </a:t>
            </a:r>
            <a:r>
              <a:rPr lang="it-IT" err="1"/>
              <a:t>subtitle</a:t>
            </a:r>
            <a:r>
              <a:rPr lang="it-IT"/>
              <a:t> </a:t>
            </a:r>
            <a:r>
              <a:rPr lang="it-IT" err="1"/>
              <a:t>here</a:t>
            </a:r>
            <a:endParaRPr lang="en-US"/>
          </a:p>
        </p:txBody>
      </p:sp>
      <p:pic>
        <p:nvPicPr>
          <p:cNvPr id="6" name="Immagine 3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376491" y="4407615"/>
            <a:ext cx="1695401" cy="735887"/>
          </a:xfrm>
          <a:prstGeom prst="rect">
            <a:avLst/>
          </a:prstGeom>
        </p:spPr>
      </p:pic>
    </p:spTree>
    <p:extLst>
      <p:ext uri="{BB962C8B-B14F-4D97-AF65-F5344CB8AC3E}">
        <p14:creationId xmlns:p14="http://schemas.microsoft.com/office/powerpoint/2010/main" val="9563193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4" y="408193"/>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a:t>INSERT YOUR TITLE HERE</a:t>
            </a:r>
            <a:endParaRPr lang="en-US"/>
          </a:p>
        </p:txBody>
      </p:sp>
      <p:sp>
        <p:nvSpPr>
          <p:cNvPr id="18" name="Subtitle 2"/>
          <p:cNvSpPr>
            <a:spLocks noGrp="1"/>
          </p:cNvSpPr>
          <p:nvPr>
            <p:ph type="subTitle" idx="1"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err="1"/>
              <a:t>Insert</a:t>
            </a:r>
            <a:r>
              <a:rPr lang="it-IT"/>
              <a:t> </a:t>
            </a:r>
            <a:r>
              <a:rPr lang="it-IT" err="1"/>
              <a:t>your</a:t>
            </a:r>
            <a:r>
              <a:rPr lang="it-IT"/>
              <a:t> </a:t>
            </a:r>
            <a:r>
              <a:rPr lang="it-IT" err="1"/>
              <a:t>subtitle</a:t>
            </a:r>
            <a:r>
              <a:rPr lang="it-IT"/>
              <a:t> </a:t>
            </a:r>
            <a:r>
              <a:rPr lang="it-IT" err="1"/>
              <a:t>here</a:t>
            </a:r>
            <a:endParaRPr lang="en-US"/>
          </a:p>
        </p:txBody>
      </p:sp>
      <p:sp>
        <p:nvSpPr>
          <p:cNvPr id="6" name="Inhaltsplatzhalter 2"/>
          <p:cNvSpPr>
            <a:spLocks noGrp="1"/>
          </p:cNvSpPr>
          <p:nvPr>
            <p:ph idx="10"/>
          </p:nvPr>
        </p:nvSpPr>
        <p:spPr>
          <a:xfrm>
            <a:off x="603250" y="1594894"/>
            <a:ext cx="7937501" cy="2462213"/>
          </a:xfrm>
        </p:spPr>
        <p:txBody>
          <a:bodyPr/>
          <a:lstStyle>
            <a:lvl1pPr marL="500039" indent="-500039">
              <a:spcBef>
                <a:spcPts val="1200"/>
              </a:spcBef>
              <a:buClr>
                <a:schemeClr val="accent2"/>
              </a:buClr>
              <a:buSzPct val="100000"/>
              <a:buFont typeface="+mj-lt"/>
              <a:buAutoNum type="arabicPlain"/>
              <a:tabLst/>
              <a:defRPr/>
            </a:lvl1pPr>
            <a:lvl2pPr marL="982615" indent="-490514">
              <a:spcBef>
                <a:spcPts val="1200"/>
              </a:spcBef>
              <a:buClr>
                <a:schemeClr val="accent2"/>
              </a:buClr>
              <a:buSzPct val="100000"/>
              <a:buFont typeface="+mj-lt"/>
              <a:buAutoNum type="arabicPlain"/>
              <a:tabLst/>
              <a:defRPr cap="none">
                <a:solidFill>
                  <a:schemeClr val="tx1"/>
                </a:solidFill>
              </a:defRPr>
            </a:lvl2pPr>
            <a:lvl3pPr marL="1431854" indent="-450828">
              <a:spcBef>
                <a:spcPts val="1200"/>
              </a:spcBef>
              <a:buClr>
                <a:schemeClr val="accent2"/>
              </a:buClr>
              <a:buSzPct val="100000"/>
              <a:buFont typeface="+mj-lt"/>
              <a:buAutoNum type="arabicPlain"/>
              <a:tabLst/>
              <a:defRPr sz="1600">
                <a:solidFill>
                  <a:schemeClr val="tx1"/>
                </a:solidFill>
              </a:defRPr>
            </a:lvl3pPr>
            <a:lvl4pPr marL="1371532" indent="-342884">
              <a:buFont typeface="+mj-lt"/>
              <a:buAutoNum type="arabicPeriod"/>
              <a:defRPr/>
            </a:lvl4pPr>
            <a:lvl5pPr marL="1714415" indent="-342884">
              <a:buFont typeface="+mj-lt"/>
              <a:buAutoNum type="arabicPeriod"/>
              <a:defRPr/>
            </a:lvl5pPr>
          </a:lstStyle>
          <a:p>
            <a:pPr lvl="0"/>
            <a:r>
              <a:rPr lang="en-US"/>
              <a:t>Edit Master text styles</a:t>
            </a:r>
          </a:p>
          <a:p>
            <a:pPr lvl="1"/>
            <a:r>
              <a:rPr lang="en-US"/>
              <a:t>Second level</a:t>
            </a:r>
          </a:p>
          <a:p>
            <a:pPr lvl="2"/>
            <a:r>
              <a:rPr lang="en-US"/>
              <a:t>Third level</a:t>
            </a:r>
          </a:p>
        </p:txBody>
      </p:sp>
      <p:pic>
        <p:nvPicPr>
          <p:cNvPr id="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30726359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5" name="Immagine 4"/>
          <p:cNvPicPr>
            <a:picLocks/>
          </p:cNvPicPr>
          <p:nvPr userDrawn="1"/>
        </p:nvPicPr>
        <p:blipFill>
          <a:blip r:embed="rId2" r:link="rId3">
            <a:extLst>
              <a:ext uri="{28A0092B-C50C-407E-A947-70E740481C1C}">
                <a14:useLocalDpi xmlns:a14="http://schemas.microsoft.com/office/drawing/2010/main"/>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91"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a:t>SECTION </a:t>
            </a:r>
            <a:br>
              <a:rPr lang="it-IT"/>
            </a:br>
            <a:r>
              <a:rPr lang="it-IT"/>
              <a:t>SLIDE</a:t>
            </a:r>
            <a:endParaRPr lang="en-US"/>
          </a:p>
        </p:txBody>
      </p:sp>
      <p:pic>
        <p:nvPicPr>
          <p:cNvPr id="6" name="Immagine 3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376491" y="4407615"/>
            <a:ext cx="1695401" cy="735887"/>
          </a:xfrm>
          <a:prstGeom prst="rect">
            <a:avLst/>
          </a:prstGeom>
        </p:spPr>
      </p:pic>
    </p:spTree>
    <p:extLst>
      <p:ext uri="{BB962C8B-B14F-4D97-AF65-F5344CB8AC3E}">
        <p14:creationId xmlns:p14="http://schemas.microsoft.com/office/powerpoint/2010/main" val="31536344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6" name="Immagine 5"/>
          <p:cNvPicPr>
            <a:picLocks/>
          </p:cNvPicPr>
          <p:nvPr userDrawn="1"/>
        </p:nvPicPr>
        <p:blipFill>
          <a:blip r:embed="rId2" r:link="rId3">
            <a:extLst>
              <a:ext uri="{28A0092B-C50C-407E-A947-70E740481C1C}">
                <a14:useLocalDpi xmlns:a14="http://schemas.microsoft.com/office/drawing/2010/main"/>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91" y="1371684"/>
            <a:ext cx="7582223" cy="1631422"/>
          </a:xfrm>
        </p:spPr>
        <p:txBody>
          <a:bodyPr anchor="t"/>
          <a:lstStyle>
            <a:lvl1pPr algn="ctr">
              <a:lnSpc>
                <a:spcPct val="80000"/>
              </a:lnSpc>
              <a:defRPr lang="en-US" sz="5400" i="0" u="none" kern="1200" cap="all" spc="-100" baseline="0" dirty="0">
                <a:solidFill>
                  <a:srgbClr val="FFFFFF"/>
                </a:solidFill>
                <a:latin typeface="Arial Black"/>
                <a:ea typeface="+mj-ea"/>
                <a:cs typeface="Arial Black"/>
              </a:defRPr>
            </a:lvl1pPr>
          </a:lstStyle>
          <a:p>
            <a:r>
              <a:rPr lang="de-DE"/>
              <a:t>STATEMENT </a:t>
            </a:r>
            <a:br>
              <a:rPr lang="de-DE"/>
            </a:br>
            <a:r>
              <a:rPr lang="de-DE"/>
              <a:t>CHART FOR IMPORTANT </a:t>
            </a:r>
            <a:br>
              <a:rPr lang="de-DE"/>
            </a:br>
            <a:r>
              <a:rPr lang="de-DE"/>
              <a:t>POINTS</a:t>
            </a:r>
            <a:endParaRPr lang="en-US"/>
          </a:p>
        </p:txBody>
      </p:sp>
      <p:pic>
        <p:nvPicPr>
          <p:cNvPr id="8" name="Bild 5" descr="runningman.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45308" y="4807870"/>
            <a:ext cx="217532" cy="217532"/>
          </a:xfrm>
          <a:prstGeom prst="rect">
            <a:avLst/>
          </a:prstGeom>
        </p:spPr>
      </p:pic>
    </p:spTree>
    <p:extLst>
      <p:ext uri="{BB962C8B-B14F-4D97-AF65-F5344CB8AC3E}">
        <p14:creationId xmlns:p14="http://schemas.microsoft.com/office/powerpoint/2010/main" val="2882936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91" y="3823822"/>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INSERT YOUR SUBTITLE HERE</a:t>
            </a:r>
            <a:endParaRPr lang="en-US"/>
          </a:p>
        </p:txBody>
      </p:sp>
      <p:sp>
        <p:nvSpPr>
          <p:cNvPr id="5" name="Title 1"/>
          <p:cNvSpPr>
            <a:spLocks noGrp="1"/>
          </p:cNvSpPr>
          <p:nvPr>
            <p:ph type="ctrTitle" hasCustomPrompt="1"/>
          </p:nvPr>
        </p:nvSpPr>
        <p:spPr>
          <a:xfrm>
            <a:off x="780891"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err="1"/>
              <a:t>Insert</a:t>
            </a:r>
            <a:r>
              <a:rPr lang="it-IT"/>
              <a:t> </a:t>
            </a:r>
            <a:r>
              <a:rPr lang="it-IT" err="1"/>
              <a:t>your</a:t>
            </a:r>
            <a:r>
              <a:rPr lang="it-IT"/>
              <a:t> TEXT </a:t>
            </a:r>
            <a:r>
              <a:rPr lang="it-IT" err="1"/>
              <a:t>here</a:t>
            </a:r>
            <a:endParaRPr lang="en-US"/>
          </a:p>
        </p:txBody>
      </p:sp>
      <p:pic>
        <p:nvPicPr>
          <p:cNvPr id="6"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24865153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cstate="screen">
            <a:extLst>
              <a:ext uri="{28A0092B-C50C-407E-A947-70E740481C1C}">
                <a14:useLocalDpi xmlns:a14="http://schemas.microsoft.com/office/drawing/2010/main"/>
              </a:ext>
            </a:extLst>
          </a:blip>
          <a:srcRect t="-151"/>
          <a:stretch/>
        </p:blipFill>
        <p:spPr>
          <a:xfrm>
            <a:off x="0" y="-7749"/>
            <a:ext cx="9144000" cy="5174110"/>
          </a:xfrm>
          <a:prstGeom prst="rect">
            <a:avLst/>
          </a:prstGeom>
        </p:spPr>
      </p:pic>
      <p:sp>
        <p:nvSpPr>
          <p:cNvPr id="8" name="Rechteck 6"/>
          <p:cNvSpPr/>
          <p:nvPr userDrawn="1"/>
        </p:nvSpPr>
        <p:spPr>
          <a:xfrm>
            <a:off x="0" y="1"/>
            <a:ext cx="9144000" cy="5166360"/>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Subtitle 2"/>
          <p:cNvSpPr>
            <a:spLocks noGrp="1"/>
          </p:cNvSpPr>
          <p:nvPr>
            <p:ph type="subTitle" idx="1" hasCustomPrompt="1"/>
          </p:nvPr>
        </p:nvSpPr>
        <p:spPr>
          <a:xfrm>
            <a:off x="780891" y="3823822"/>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INSERT YOUR SUBTITLE HERE</a:t>
            </a:r>
            <a:endParaRPr lang="en-US"/>
          </a:p>
        </p:txBody>
      </p:sp>
      <p:sp>
        <p:nvSpPr>
          <p:cNvPr id="5" name="Title 1"/>
          <p:cNvSpPr>
            <a:spLocks noGrp="1"/>
          </p:cNvSpPr>
          <p:nvPr>
            <p:ph type="ctrTitle" hasCustomPrompt="1"/>
          </p:nvPr>
        </p:nvSpPr>
        <p:spPr>
          <a:xfrm>
            <a:off x="780891"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err="1"/>
              <a:t>Insert</a:t>
            </a:r>
            <a:r>
              <a:rPr lang="it-IT"/>
              <a:t> </a:t>
            </a:r>
            <a:r>
              <a:rPr lang="it-IT" err="1"/>
              <a:t>your</a:t>
            </a:r>
            <a:r>
              <a:rPr lang="it-IT"/>
              <a:t> TEXT </a:t>
            </a:r>
            <a:r>
              <a:rPr lang="it-IT" err="1"/>
              <a:t>here</a:t>
            </a:r>
            <a:endParaRPr lang="en-US"/>
          </a:p>
        </p:txBody>
      </p:sp>
      <p:pic>
        <p:nvPicPr>
          <p:cNvPr id="9"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13731730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3"/>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Subtitle 2"/>
          <p:cNvSpPr>
            <a:spLocks noGrp="1"/>
          </p:cNvSpPr>
          <p:nvPr>
            <p:ph type="subTitle" idx="1" hasCustomPrompt="1"/>
          </p:nvPr>
        </p:nvSpPr>
        <p:spPr>
          <a:xfrm>
            <a:off x="780891" y="3823822"/>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a:t>INSERT YOUR SUBTITLE HERE</a:t>
            </a:r>
            <a:endParaRPr lang="en-US"/>
          </a:p>
        </p:txBody>
      </p:sp>
      <p:sp>
        <p:nvSpPr>
          <p:cNvPr id="5" name="Title 1"/>
          <p:cNvSpPr>
            <a:spLocks noGrp="1"/>
          </p:cNvSpPr>
          <p:nvPr>
            <p:ph type="ctrTitle" hasCustomPrompt="1"/>
          </p:nvPr>
        </p:nvSpPr>
        <p:spPr>
          <a:xfrm>
            <a:off x="780891"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err="1"/>
              <a:t>Insert</a:t>
            </a:r>
            <a:r>
              <a:rPr lang="it-IT"/>
              <a:t> </a:t>
            </a:r>
            <a:r>
              <a:rPr lang="it-IT" err="1"/>
              <a:t>your</a:t>
            </a:r>
            <a:r>
              <a:rPr lang="it-IT"/>
              <a:t> TEXT </a:t>
            </a:r>
            <a:r>
              <a:rPr lang="it-IT" err="1"/>
              <a:t>here</a:t>
            </a:r>
            <a:endParaRPr lang="en-US"/>
          </a:p>
        </p:txBody>
      </p:sp>
      <p:pic>
        <p:nvPicPr>
          <p:cNvPr id="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1539006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a:t>INSERT YOUR TITLE HERE</a:t>
            </a:r>
            <a:endParaRPr lang="en-US"/>
          </a:p>
        </p:txBody>
      </p:sp>
      <p:sp>
        <p:nvSpPr>
          <p:cNvPr id="5" name="Subtitle 2"/>
          <p:cNvSpPr>
            <a:spLocks noGrp="1"/>
          </p:cNvSpPr>
          <p:nvPr>
            <p:ph type="subTitle" idx="1"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err="1"/>
              <a:t>Insert</a:t>
            </a:r>
            <a:r>
              <a:rPr lang="it-IT"/>
              <a:t> </a:t>
            </a:r>
            <a:r>
              <a:rPr lang="it-IT" err="1"/>
              <a:t>your</a:t>
            </a:r>
            <a:r>
              <a:rPr lang="it-IT"/>
              <a:t> </a:t>
            </a:r>
            <a:r>
              <a:rPr lang="it-IT" err="1"/>
              <a:t>subtitle</a:t>
            </a:r>
            <a:r>
              <a:rPr lang="it-IT"/>
              <a:t> </a:t>
            </a:r>
            <a:r>
              <a:rPr lang="it-IT" err="1"/>
              <a:t>here</a:t>
            </a:r>
            <a:endParaRPr lang="en-US"/>
          </a:p>
        </p:txBody>
      </p:sp>
      <p:pic>
        <p:nvPicPr>
          <p:cNvPr id="7"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20813456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4" y="408193"/>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a:t>INSERT YOUR TITLE HERE</a:t>
            </a:r>
            <a:endParaRPr lang="en-US"/>
          </a:p>
        </p:txBody>
      </p:sp>
      <p:sp>
        <p:nvSpPr>
          <p:cNvPr id="15" name="Segnaposto testo 14"/>
          <p:cNvSpPr>
            <a:spLocks noGrp="1"/>
          </p:cNvSpPr>
          <p:nvPr>
            <p:ph type="body" sz="quarter" idx="10" hasCustomPrompt="1"/>
          </p:nvPr>
        </p:nvSpPr>
        <p:spPr>
          <a:xfrm>
            <a:off x="573854"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79992" indent="-179992">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a:t>Basic text</a:t>
            </a:r>
          </a:p>
          <a:p>
            <a:pPr lvl="1"/>
            <a:r>
              <a:rPr lang="it-IT"/>
              <a:t>Text in CAPITAL </a:t>
            </a:r>
            <a:r>
              <a:rPr lang="it-IT" err="1"/>
              <a:t>LeTTERS</a:t>
            </a:r>
            <a:endParaRPr lang="it-IT"/>
          </a:p>
          <a:p>
            <a:pPr lvl="3"/>
            <a:r>
              <a:rPr lang="it-IT"/>
              <a:t>First </a:t>
            </a:r>
            <a:r>
              <a:rPr lang="it-IT" err="1"/>
              <a:t>bullet</a:t>
            </a:r>
            <a:r>
              <a:rPr lang="it-IT"/>
              <a:t> </a:t>
            </a:r>
            <a:r>
              <a:rPr lang="it-IT" err="1"/>
              <a:t>point</a:t>
            </a:r>
            <a:r>
              <a:rPr lang="it-IT"/>
              <a:t> text</a:t>
            </a:r>
          </a:p>
          <a:p>
            <a:pPr lvl="4"/>
            <a:r>
              <a:rPr lang="it-IT"/>
              <a:t>Second </a:t>
            </a:r>
            <a:r>
              <a:rPr lang="it-IT" err="1"/>
              <a:t>bullet</a:t>
            </a:r>
            <a:r>
              <a:rPr lang="it-IT"/>
              <a:t> </a:t>
            </a:r>
            <a:r>
              <a:rPr lang="it-IT" err="1"/>
              <a:t>point</a:t>
            </a:r>
            <a:r>
              <a:rPr lang="it-IT"/>
              <a:t> text</a:t>
            </a:r>
          </a:p>
          <a:p>
            <a:pPr lvl="5"/>
            <a:r>
              <a:rPr lang="it-IT"/>
              <a:t>Third </a:t>
            </a:r>
            <a:r>
              <a:rPr lang="it-IT" err="1"/>
              <a:t>bullet</a:t>
            </a:r>
            <a:r>
              <a:rPr lang="it-IT"/>
              <a:t> </a:t>
            </a:r>
            <a:r>
              <a:rPr lang="it-IT" err="1"/>
              <a:t>point</a:t>
            </a:r>
            <a:r>
              <a:rPr lang="it-IT"/>
              <a:t> text</a:t>
            </a:r>
          </a:p>
          <a:p>
            <a:pPr marL="514325" lvl="6" indent="-514325" algn="l" defTabSz="457178" rtl="0" eaLnBrk="1" latinLnBrk="0" hangingPunct="1">
              <a:lnSpc>
                <a:spcPct val="150000"/>
              </a:lnSpc>
              <a:spcBef>
                <a:spcPts val="600"/>
              </a:spcBef>
              <a:buClr>
                <a:schemeClr val="tx2"/>
              </a:buClr>
              <a:buSzPct val="130000"/>
              <a:buFont typeface="+mj-lt"/>
              <a:buAutoNum type="arabicPeriod"/>
            </a:pPr>
            <a:r>
              <a:rPr lang="it-IT"/>
              <a:t>First </a:t>
            </a:r>
            <a:r>
              <a:rPr lang="it-IT" err="1"/>
              <a:t>numbered</a:t>
            </a:r>
            <a:r>
              <a:rPr lang="it-IT"/>
              <a:t> text</a:t>
            </a:r>
          </a:p>
          <a:p>
            <a:pPr lvl="7"/>
            <a:r>
              <a:rPr lang="it-IT"/>
              <a:t>Second </a:t>
            </a:r>
            <a:r>
              <a:rPr lang="it-IT" err="1"/>
              <a:t>numbered</a:t>
            </a:r>
            <a:r>
              <a:rPr lang="it-IT"/>
              <a:t> text</a:t>
            </a:r>
          </a:p>
          <a:p>
            <a:pPr lvl="8"/>
            <a:r>
              <a:rPr lang="it-IT"/>
              <a:t>Third </a:t>
            </a:r>
            <a:r>
              <a:rPr lang="it-IT" err="1"/>
              <a:t>numbered</a:t>
            </a:r>
            <a:r>
              <a:rPr lang="it-IT"/>
              <a:t> text</a:t>
            </a:r>
            <a:endParaRPr lang="en-US"/>
          </a:p>
        </p:txBody>
      </p:sp>
      <p:sp>
        <p:nvSpPr>
          <p:cNvPr id="6" name="Subtitle 2"/>
          <p:cNvSpPr>
            <a:spLocks noGrp="1"/>
          </p:cNvSpPr>
          <p:nvPr>
            <p:ph type="subTitle" idx="1"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err="1"/>
              <a:t>Insert</a:t>
            </a:r>
            <a:r>
              <a:rPr lang="it-IT"/>
              <a:t> </a:t>
            </a:r>
            <a:r>
              <a:rPr lang="it-IT" err="1"/>
              <a:t>your</a:t>
            </a:r>
            <a:r>
              <a:rPr lang="it-IT"/>
              <a:t> </a:t>
            </a:r>
            <a:r>
              <a:rPr lang="it-IT" err="1"/>
              <a:t>subtitle</a:t>
            </a:r>
            <a:r>
              <a:rPr lang="it-IT"/>
              <a:t> </a:t>
            </a:r>
            <a:r>
              <a:rPr lang="it-IT" err="1"/>
              <a:t>here</a:t>
            </a:r>
            <a:endParaRPr lang="en-US"/>
          </a:p>
        </p:txBody>
      </p:sp>
      <p:pic>
        <p:nvPicPr>
          <p:cNvPr id="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3359959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3"/>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a:t>Basic text</a:t>
            </a:r>
          </a:p>
          <a:p>
            <a:pPr lvl="1"/>
            <a:r>
              <a:rPr lang="it-IT"/>
              <a:t>Text in CAPITAL LETTERS</a:t>
            </a:r>
          </a:p>
          <a:p>
            <a:pPr lvl="2"/>
            <a:r>
              <a:rPr lang="it-IT"/>
              <a:t>Basic green text</a:t>
            </a:r>
          </a:p>
          <a:p>
            <a:pPr lvl="3"/>
            <a:r>
              <a:rPr lang="it-IT"/>
              <a:t>First </a:t>
            </a:r>
            <a:r>
              <a:rPr lang="it-IT" err="1"/>
              <a:t>bullet</a:t>
            </a:r>
            <a:r>
              <a:rPr lang="it-IT"/>
              <a:t> </a:t>
            </a:r>
            <a:r>
              <a:rPr lang="it-IT" err="1"/>
              <a:t>point</a:t>
            </a:r>
            <a:r>
              <a:rPr lang="it-IT"/>
              <a:t> text</a:t>
            </a:r>
          </a:p>
          <a:p>
            <a:pPr lvl="4"/>
            <a:r>
              <a:rPr lang="it-IT"/>
              <a:t>Second </a:t>
            </a:r>
            <a:r>
              <a:rPr lang="it-IT" err="1"/>
              <a:t>bullet</a:t>
            </a:r>
            <a:r>
              <a:rPr lang="it-IT"/>
              <a:t> </a:t>
            </a:r>
            <a:r>
              <a:rPr lang="it-IT" err="1"/>
              <a:t>point</a:t>
            </a:r>
            <a:r>
              <a:rPr lang="it-IT"/>
              <a:t> text</a:t>
            </a:r>
          </a:p>
          <a:p>
            <a:pPr lvl="5"/>
            <a:r>
              <a:rPr lang="it-IT"/>
              <a:t>Third </a:t>
            </a:r>
            <a:r>
              <a:rPr lang="it-IT" err="1"/>
              <a:t>bullet</a:t>
            </a:r>
            <a:r>
              <a:rPr lang="it-IT"/>
              <a:t> </a:t>
            </a:r>
            <a:r>
              <a:rPr lang="it-IT" err="1"/>
              <a:t>point</a:t>
            </a:r>
            <a:r>
              <a:rPr lang="it-IT"/>
              <a:t> text</a:t>
            </a:r>
          </a:p>
          <a:p>
            <a:pPr lvl="6"/>
            <a:r>
              <a:rPr lang="it-IT"/>
              <a:t>First </a:t>
            </a:r>
            <a:r>
              <a:rPr lang="it-IT" err="1"/>
              <a:t>numbered</a:t>
            </a:r>
            <a:r>
              <a:rPr lang="it-IT"/>
              <a:t> text</a:t>
            </a:r>
          </a:p>
          <a:p>
            <a:pPr lvl="7"/>
            <a:r>
              <a:rPr lang="it-IT"/>
              <a:t>Second </a:t>
            </a:r>
            <a:r>
              <a:rPr lang="it-IT" err="1"/>
              <a:t>numbered</a:t>
            </a:r>
            <a:r>
              <a:rPr lang="it-IT"/>
              <a:t> text</a:t>
            </a:r>
          </a:p>
          <a:p>
            <a:pPr lvl="8"/>
            <a:r>
              <a:rPr lang="it-IT"/>
              <a:t>Third </a:t>
            </a:r>
            <a:r>
              <a:rPr lang="it-IT" err="1"/>
              <a:t>numbered</a:t>
            </a:r>
            <a:r>
              <a:rPr lang="it-IT"/>
              <a:t> text</a:t>
            </a:r>
            <a:endParaRPr lang="en-US"/>
          </a:p>
        </p:txBody>
      </p:sp>
      <p:sp>
        <p:nvSpPr>
          <p:cNvPr id="4" name="Content Placeholder 3"/>
          <p:cNvSpPr>
            <a:spLocks noGrp="1"/>
          </p:cNvSpPr>
          <p:nvPr>
            <p:ph sz="half" idx="2" hasCustomPrompt="1"/>
          </p:nvPr>
        </p:nvSpPr>
        <p:spPr>
          <a:xfrm>
            <a:off x="4706756" y="1437653"/>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a:t>Basic text</a:t>
            </a:r>
          </a:p>
          <a:p>
            <a:pPr lvl="1"/>
            <a:r>
              <a:rPr lang="it-IT"/>
              <a:t>Text in CAPITAL LETTERS</a:t>
            </a:r>
          </a:p>
          <a:p>
            <a:pPr lvl="2"/>
            <a:r>
              <a:rPr lang="it-IT"/>
              <a:t>Basic green text</a:t>
            </a:r>
          </a:p>
          <a:p>
            <a:pPr lvl="3"/>
            <a:r>
              <a:rPr lang="it-IT"/>
              <a:t>First </a:t>
            </a:r>
            <a:r>
              <a:rPr lang="it-IT" err="1"/>
              <a:t>bullet</a:t>
            </a:r>
            <a:r>
              <a:rPr lang="it-IT"/>
              <a:t> </a:t>
            </a:r>
            <a:r>
              <a:rPr lang="it-IT" err="1"/>
              <a:t>point</a:t>
            </a:r>
            <a:r>
              <a:rPr lang="it-IT"/>
              <a:t> text</a:t>
            </a:r>
          </a:p>
          <a:p>
            <a:pPr lvl="4"/>
            <a:r>
              <a:rPr lang="it-IT"/>
              <a:t>Second </a:t>
            </a:r>
            <a:r>
              <a:rPr lang="it-IT" err="1"/>
              <a:t>bullet</a:t>
            </a:r>
            <a:r>
              <a:rPr lang="it-IT"/>
              <a:t> </a:t>
            </a:r>
            <a:r>
              <a:rPr lang="it-IT" err="1"/>
              <a:t>point</a:t>
            </a:r>
            <a:r>
              <a:rPr lang="it-IT"/>
              <a:t> text</a:t>
            </a:r>
          </a:p>
          <a:p>
            <a:pPr lvl="5"/>
            <a:r>
              <a:rPr lang="it-IT"/>
              <a:t>Third </a:t>
            </a:r>
            <a:r>
              <a:rPr lang="it-IT" err="1"/>
              <a:t>bullet</a:t>
            </a:r>
            <a:r>
              <a:rPr lang="it-IT"/>
              <a:t> </a:t>
            </a:r>
            <a:r>
              <a:rPr lang="it-IT" err="1"/>
              <a:t>point</a:t>
            </a:r>
            <a:r>
              <a:rPr lang="it-IT"/>
              <a:t> text</a:t>
            </a:r>
          </a:p>
          <a:p>
            <a:pPr lvl="6"/>
            <a:r>
              <a:rPr lang="it-IT"/>
              <a:t>First </a:t>
            </a:r>
            <a:r>
              <a:rPr lang="it-IT" err="1"/>
              <a:t>numbered</a:t>
            </a:r>
            <a:r>
              <a:rPr lang="it-IT"/>
              <a:t> text</a:t>
            </a:r>
          </a:p>
          <a:p>
            <a:pPr lvl="7"/>
            <a:r>
              <a:rPr lang="it-IT"/>
              <a:t>Second </a:t>
            </a:r>
            <a:r>
              <a:rPr lang="it-IT" err="1"/>
              <a:t>numbered</a:t>
            </a:r>
            <a:r>
              <a:rPr lang="it-IT"/>
              <a:t> text</a:t>
            </a:r>
          </a:p>
          <a:p>
            <a:pPr lvl="8"/>
            <a:r>
              <a:rPr lang="it-IT"/>
              <a:t>Third </a:t>
            </a:r>
            <a:r>
              <a:rPr lang="it-IT" err="1"/>
              <a:t>numbered</a:t>
            </a:r>
            <a:r>
              <a:rPr lang="it-IT"/>
              <a:t> text</a:t>
            </a:r>
            <a:endParaRPr lang="en-US"/>
          </a:p>
        </p:txBody>
      </p:sp>
      <p:sp>
        <p:nvSpPr>
          <p:cNvPr id="15"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a:t>INSERT YOUR TITLE HERE</a:t>
            </a:r>
            <a:endParaRPr lang="en-US"/>
          </a:p>
        </p:txBody>
      </p:sp>
      <p:sp>
        <p:nvSpPr>
          <p:cNvPr id="7" name="Subtitle 2"/>
          <p:cNvSpPr>
            <a:spLocks noGrp="1"/>
          </p:cNvSpPr>
          <p:nvPr>
            <p:ph type="subTitle" idx="10"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err="1"/>
              <a:t>Insert</a:t>
            </a:r>
            <a:r>
              <a:rPr lang="it-IT"/>
              <a:t> </a:t>
            </a:r>
            <a:r>
              <a:rPr lang="it-IT" err="1"/>
              <a:t>your</a:t>
            </a:r>
            <a:r>
              <a:rPr lang="it-IT"/>
              <a:t> </a:t>
            </a:r>
            <a:r>
              <a:rPr lang="it-IT" err="1"/>
              <a:t>subtitle</a:t>
            </a:r>
            <a:r>
              <a:rPr lang="it-IT"/>
              <a:t> </a:t>
            </a:r>
            <a:r>
              <a:rPr lang="it-IT" err="1"/>
              <a:t>here</a:t>
            </a:r>
            <a:endParaRPr lang="en-US"/>
          </a:p>
        </p:txBody>
      </p:sp>
      <p:pic>
        <p:nvPicPr>
          <p:cNvPr id="9"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149931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a:srcRect t="-114" b="24638"/>
          <a:stretch/>
        </p:blipFill>
        <p:spPr>
          <a:xfrm>
            <a:off x="0" y="-7749"/>
            <a:ext cx="9144000" cy="5174110"/>
          </a:xfrm>
          <a:prstGeom prst="rect">
            <a:avLst/>
          </a:prstGeom>
        </p:spPr>
      </p:pic>
      <p:sp>
        <p:nvSpPr>
          <p:cNvPr id="8" name="Rechteck 6"/>
          <p:cNvSpPr/>
          <p:nvPr userDrawn="1"/>
        </p:nvSpPr>
        <p:spPr>
          <a:xfrm>
            <a:off x="0" y="1"/>
            <a:ext cx="9144000" cy="5166360"/>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2160512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1"/>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a:t>INSERT YOUR TITLE HERE</a:t>
            </a:r>
            <a:endParaRPr lang="en-US"/>
          </a:p>
        </p:txBody>
      </p:sp>
      <p:sp>
        <p:nvSpPr>
          <p:cNvPr id="12" name="Segnaposto immagine 5"/>
          <p:cNvSpPr>
            <a:spLocks noGrp="1"/>
          </p:cNvSpPr>
          <p:nvPr>
            <p:ph type="pic" sz="quarter" idx="11"/>
          </p:nvPr>
        </p:nvSpPr>
        <p:spPr>
          <a:xfrm>
            <a:off x="0" y="1250543"/>
            <a:ext cx="9144000" cy="2629091"/>
          </a:xfrm>
        </p:spPr>
        <p:txBody>
          <a:bodyPr/>
          <a:lstStyle/>
          <a:p>
            <a:r>
              <a:rPr lang="en-US"/>
              <a:t>Click icon to add picture</a:t>
            </a:r>
            <a:endParaRPr lang="it-IT"/>
          </a:p>
        </p:txBody>
      </p:sp>
      <p:pic>
        <p:nvPicPr>
          <p:cNvPr id="8" name="Bild 5" descr="runningman.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5308" y="4807870"/>
            <a:ext cx="217532" cy="217532"/>
          </a:xfrm>
          <a:prstGeom prst="rect">
            <a:avLst/>
          </a:prstGeom>
        </p:spPr>
      </p:pic>
      <p:sp>
        <p:nvSpPr>
          <p:cNvPr id="7" name="Subtitle 2"/>
          <p:cNvSpPr>
            <a:spLocks noGrp="1"/>
          </p:cNvSpPr>
          <p:nvPr>
            <p:ph type="subTitle" idx="12"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err="1"/>
              <a:t>Insert</a:t>
            </a:r>
            <a:r>
              <a:rPr lang="it-IT"/>
              <a:t> </a:t>
            </a:r>
            <a:r>
              <a:rPr lang="it-IT" err="1"/>
              <a:t>your</a:t>
            </a:r>
            <a:r>
              <a:rPr lang="it-IT"/>
              <a:t> </a:t>
            </a:r>
            <a:r>
              <a:rPr lang="it-IT" err="1"/>
              <a:t>subtitle</a:t>
            </a:r>
            <a:r>
              <a:rPr lang="it-IT"/>
              <a:t> </a:t>
            </a:r>
            <a:r>
              <a:rPr lang="it-IT" err="1"/>
              <a:t>here</a:t>
            </a:r>
            <a:endParaRPr lang="en-US"/>
          </a:p>
        </p:txBody>
      </p:sp>
      <p:sp>
        <p:nvSpPr>
          <p:cNvPr id="10" name="Rettangolo 7"/>
          <p:cNvSpPr/>
          <p:nvPr userDrawn="1"/>
        </p:nvSpPr>
        <p:spPr>
          <a:xfrm>
            <a:off x="0" y="3879634"/>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9"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1658386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5" y="1437653"/>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a:t>Basic text</a:t>
            </a:r>
          </a:p>
          <a:p>
            <a:pPr lvl="1"/>
            <a:r>
              <a:rPr lang="it-IT"/>
              <a:t>Text in CAPITAL LETTERS</a:t>
            </a:r>
          </a:p>
          <a:p>
            <a:pPr lvl="2"/>
            <a:r>
              <a:rPr lang="it-IT"/>
              <a:t>Basic green text</a:t>
            </a:r>
          </a:p>
          <a:p>
            <a:pPr lvl="3"/>
            <a:r>
              <a:rPr lang="it-IT"/>
              <a:t>First </a:t>
            </a:r>
            <a:r>
              <a:rPr lang="it-IT" err="1"/>
              <a:t>bullet</a:t>
            </a:r>
            <a:r>
              <a:rPr lang="it-IT"/>
              <a:t> </a:t>
            </a:r>
            <a:r>
              <a:rPr lang="it-IT" err="1"/>
              <a:t>point</a:t>
            </a:r>
            <a:r>
              <a:rPr lang="it-IT"/>
              <a:t> text</a:t>
            </a:r>
          </a:p>
          <a:p>
            <a:pPr lvl="4"/>
            <a:r>
              <a:rPr lang="it-IT"/>
              <a:t>Second </a:t>
            </a:r>
            <a:r>
              <a:rPr lang="it-IT" err="1"/>
              <a:t>bullet</a:t>
            </a:r>
            <a:r>
              <a:rPr lang="it-IT"/>
              <a:t> </a:t>
            </a:r>
            <a:r>
              <a:rPr lang="it-IT" err="1"/>
              <a:t>point</a:t>
            </a:r>
            <a:r>
              <a:rPr lang="it-IT"/>
              <a:t> text</a:t>
            </a:r>
          </a:p>
          <a:p>
            <a:pPr lvl="5"/>
            <a:r>
              <a:rPr lang="it-IT"/>
              <a:t>Third </a:t>
            </a:r>
            <a:r>
              <a:rPr lang="it-IT" err="1"/>
              <a:t>bullet</a:t>
            </a:r>
            <a:r>
              <a:rPr lang="it-IT"/>
              <a:t> </a:t>
            </a:r>
            <a:r>
              <a:rPr lang="it-IT" err="1"/>
              <a:t>point</a:t>
            </a:r>
            <a:r>
              <a:rPr lang="it-IT"/>
              <a:t> text</a:t>
            </a:r>
          </a:p>
          <a:p>
            <a:pPr lvl="6"/>
            <a:r>
              <a:rPr lang="it-IT"/>
              <a:t>First </a:t>
            </a:r>
            <a:r>
              <a:rPr lang="it-IT" err="1"/>
              <a:t>numbered</a:t>
            </a:r>
            <a:r>
              <a:rPr lang="it-IT"/>
              <a:t> text</a:t>
            </a:r>
          </a:p>
          <a:p>
            <a:pPr lvl="7"/>
            <a:r>
              <a:rPr lang="it-IT"/>
              <a:t>Second </a:t>
            </a:r>
            <a:r>
              <a:rPr lang="it-IT" err="1"/>
              <a:t>numbered</a:t>
            </a:r>
            <a:r>
              <a:rPr lang="it-IT"/>
              <a:t> text</a:t>
            </a:r>
          </a:p>
          <a:p>
            <a:pPr lvl="8"/>
            <a:r>
              <a:rPr lang="it-IT"/>
              <a:t>Third </a:t>
            </a:r>
            <a:r>
              <a:rPr lang="it-IT" err="1"/>
              <a:t>numbered</a:t>
            </a:r>
            <a:r>
              <a:rPr lang="it-IT"/>
              <a:t> text</a:t>
            </a:r>
            <a:endParaRPr lang="en-US"/>
          </a:p>
        </p:txBody>
      </p:sp>
      <p:sp>
        <p:nvSpPr>
          <p:cNvPr id="15"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a:t>INSERT YOUR TITLE HERE</a:t>
            </a:r>
            <a:endParaRPr lang="en-US"/>
          </a:p>
        </p:txBody>
      </p:sp>
      <p:sp>
        <p:nvSpPr>
          <p:cNvPr id="12" name="Segnaposto immagine 5"/>
          <p:cNvSpPr>
            <a:spLocks noGrp="1"/>
          </p:cNvSpPr>
          <p:nvPr>
            <p:ph type="pic" sz="quarter" idx="11"/>
          </p:nvPr>
        </p:nvSpPr>
        <p:spPr>
          <a:xfrm>
            <a:off x="4025590" y="1417015"/>
            <a:ext cx="5118410" cy="3036887"/>
          </a:xfrm>
        </p:spPr>
        <p:txBody>
          <a:bodyPr/>
          <a:lstStyle/>
          <a:p>
            <a:r>
              <a:rPr lang="en-US"/>
              <a:t>Click icon to add picture</a:t>
            </a:r>
            <a:endParaRPr lang="it-IT"/>
          </a:p>
        </p:txBody>
      </p:sp>
      <p:sp>
        <p:nvSpPr>
          <p:cNvPr id="7" name="Subtitle 2"/>
          <p:cNvSpPr>
            <a:spLocks noGrp="1"/>
          </p:cNvSpPr>
          <p:nvPr>
            <p:ph type="subTitle" idx="12"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err="1"/>
              <a:t>Insert</a:t>
            </a:r>
            <a:r>
              <a:rPr lang="it-IT"/>
              <a:t> </a:t>
            </a:r>
            <a:r>
              <a:rPr lang="it-IT" err="1"/>
              <a:t>your</a:t>
            </a:r>
            <a:r>
              <a:rPr lang="it-IT"/>
              <a:t> </a:t>
            </a:r>
            <a:r>
              <a:rPr lang="it-IT" err="1"/>
              <a:t>subtitle</a:t>
            </a:r>
            <a:r>
              <a:rPr lang="it-IT"/>
              <a:t> </a:t>
            </a:r>
            <a:r>
              <a:rPr lang="it-IT" err="1"/>
              <a:t>here</a:t>
            </a:r>
            <a:endParaRPr lang="en-US"/>
          </a:p>
        </p:txBody>
      </p:sp>
      <p:pic>
        <p:nvPicPr>
          <p:cNvPr id="9"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25984844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5" y="1437653"/>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a:t>Basic text</a:t>
            </a:r>
          </a:p>
          <a:p>
            <a:pPr lvl="1"/>
            <a:r>
              <a:rPr lang="it-IT"/>
              <a:t>Text in CAPITAL </a:t>
            </a:r>
            <a:r>
              <a:rPr lang="it-IT" err="1"/>
              <a:t>LeTTERS</a:t>
            </a:r>
            <a:endParaRPr lang="it-IT"/>
          </a:p>
          <a:p>
            <a:pPr lvl="2"/>
            <a:r>
              <a:rPr lang="it-IT"/>
              <a:t>Basic green text</a:t>
            </a:r>
          </a:p>
          <a:p>
            <a:pPr lvl="3"/>
            <a:r>
              <a:rPr lang="it-IT"/>
              <a:t>First </a:t>
            </a:r>
            <a:r>
              <a:rPr lang="it-IT" err="1"/>
              <a:t>bullet</a:t>
            </a:r>
            <a:r>
              <a:rPr lang="it-IT"/>
              <a:t> </a:t>
            </a:r>
            <a:r>
              <a:rPr lang="it-IT" err="1"/>
              <a:t>point</a:t>
            </a:r>
            <a:r>
              <a:rPr lang="it-IT"/>
              <a:t> text</a:t>
            </a:r>
          </a:p>
          <a:p>
            <a:pPr lvl="4"/>
            <a:r>
              <a:rPr lang="it-IT"/>
              <a:t>Second </a:t>
            </a:r>
            <a:r>
              <a:rPr lang="it-IT" err="1"/>
              <a:t>bullet</a:t>
            </a:r>
            <a:r>
              <a:rPr lang="it-IT"/>
              <a:t> </a:t>
            </a:r>
            <a:r>
              <a:rPr lang="it-IT" err="1"/>
              <a:t>point</a:t>
            </a:r>
            <a:r>
              <a:rPr lang="it-IT"/>
              <a:t> text</a:t>
            </a:r>
          </a:p>
          <a:p>
            <a:pPr lvl="5"/>
            <a:r>
              <a:rPr lang="it-IT"/>
              <a:t>Third </a:t>
            </a:r>
            <a:r>
              <a:rPr lang="it-IT" err="1"/>
              <a:t>bullet</a:t>
            </a:r>
            <a:r>
              <a:rPr lang="it-IT"/>
              <a:t> </a:t>
            </a:r>
            <a:r>
              <a:rPr lang="it-IT" err="1"/>
              <a:t>point</a:t>
            </a:r>
            <a:r>
              <a:rPr lang="it-IT"/>
              <a:t> text</a:t>
            </a:r>
          </a:p>
          <a:p>
            <a:pPr lvl="6"/>
            <a:r>
              <a:rPr lang="it-IT"/>
              <a:t>First </a:t>
            </a:r>
            <a:r>
              <a:rPr lang="it-IT" err="1"/>
              <a:t>numbered</a:t>
            </a:r>
            <a:r>
              <a:rPr lang="it-IT"/>
              <a:t> text</a:t>
            </a:r>
          </a:p>
          <a:p>
            <a:pPr lvl="7"/>
            <a:r>
              <a:rPr lang="it-IT"/>
              <a:t>Second </a:t>
            </a:r>
            <a:r>
              <a:rPr lang="it-IT" err="1"/>
              <a:t>numbered</a:t>
            </a:r>
            <a:r>
              <a:rPr lang="it-IT"/>
              <a:t> text</a:t>
            </a:r>
          </a:p>
          <a:p>
            <a:pPr lvl="8"/>
            <a:r>
              <a:rPr lang="it-IT"/>
              <a:t>Third </a:t>
            </a:r>
            <a:r>
              <a:rPr lang="it-IT" err="1"/>
              <a:t>numbered</a:t>
            </a:r>
            <a:r>
              <a:rPr lang="it-IT"/>
              <a:t> text</a:t>
            </a:r>
            <a:endParaRPr lang="en-US"/>
          </a:p>
        </p:txBody>
      </p:sp>
      <p:sp>
        <p:nvSpPr>
          <p:cNvPr id="15" name="Title 1"/>
          <p:cNvSpPr>
            <a:spLocks noGrp="1"/>
          </p:cNvSpPr>
          <p:nvPr>
            <p:ph type="title" hasCustomPrompt="1"/>
          </p:nvPr>
        </p:nvSpPr>
        <p:spPr>
          <a:xfrm>
            <a:off x="573854" y="408193"/>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a:t>INSERT YOUR TITLE HERE</a:t>
            </a:r>
            <a:endParaRPr lang="en-US"/>
          </a:p>
        </p:txBody>
      </p:sp>
      <p:pic>
        <p:nvPicPr>
          <p:cNvPr id="2" name="Immagine 1"/>
          <p:cNvPicPr>
            <a:picLocks noChangeAspect="1"/>
          </p:cNvPicPr>
          <p:nvPr userDrawn="1"/>
        </p:nvPicPr>
        <p:blipFill>
          <a:blip r:embed="rId2" r:link="rId3" cstate="screen">
            <a:extLst>
              <a:ext uri="{28A0092B-C50C-407E-A947-70E740481C1C}">
                <a14:useLocalDpi xmlns:a14="http://schemas.microsoft.com/office/drawing/2010/main"/>
              </a:ext>
            </a:extLst>
          </a:blip>
          <a:stretch>
            <a:fillRect/>
          </a:stretch>
        </p:blipFill>
        <p:spPr>
          <a:xfrm>
            <a:off x="4029396" y="1496815"/>
            <a:ext cx="5114602" cy="2876964"/>
          </a:xfrm>
          <a:prstGeom prst="rect">
            <a:avLst/>
          </a:prstGeom>
        </p:spPr>
      </p:pic>
      <p:sp>
        <p:nvSpPr>
          <p:cNvPr id="12" name="Content Placeholder 2"/>
          <p:cNvSpPr>
            <a:spLocks noGrp="1"/>
          </p:cNvSpPr>
          <p:nvPr>
            <p:ph sz="half" idx="11" hasCustomPrompt="1"/>
          </p:nvPr>
        </p:nvSpPr>
        <p:spPr>
          <a:xfrm>
            <a:off x="4352740" y="2858739"/>
            <a:ext cx="4616786" cy="619319"/>
          </a:xfrm>
        </p:spPr>
        <p:txBody>
          <a:bodyPr anchor="t"/>
          <a:lstStyle>
            <a:lvl1pPr>
              <a:defRPr sz="4000" cap="all" spc="-100">
                <a:solidFill>
                  <a:srgbClr val="FFFFFF"/>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a:t>TEXT</a:t>
            </a:r>
          </a:p>
        </p:txBody>
      </p:sp>
      <p:sp>
        <p:nvSpPr>
          <p:cNvPr id="13" name="Content Placeholder 2"/>
          <p:cNvSpPr>
            <a:spLocks noGrp="1"/>
          </p:cNvSpPr>
          <p:nvPr>
            <p:ph sz="half" idx="12" hasCustomPrompt="1"/>
          </p:nvPr>
        </p:nvSpPr>
        <p:spPr>
          <a:xfrm>
            <a:off x="4352740" y="1903021"/>
            <a:ext cx="4616786" cy="320156"/>
          </a:xfrm>
        </p:spPr>
        <p:txBody>
          <a:bodyPr/>
          <a:lstStyle>
            <a:lvl1pPr>
              <a:defRPr sz="1600">
                <a:solidFill>
                  <a:srgbClr val="FFFFFF"/>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a:t>Basic text</a:t>
            </a:r>
          </a:p>
        </p:txBody>
      </p:sp>
      <p:sp>
        <p:nvSpPr>
          <p:cNvPr id="9" name="Subtitle 2"/>
          <p:cNvSpPr>
            <a:spLocks noGrp="1"/>
          </p:cNvSpPr>
          <p:nvPr>
            <p:ph type="subTitle" idx="13" hasCustomPrompt="1"/>
          </p:nvPr>
        </p:nvSpPr>
        <p:spPr>
          <a:xfrm>
            <a:off x="573854" y="753751"/>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err="1"/>
              <a:t>Insert</a:t>
            </a:r>
            <a:r>
              <a:rPr lang="it-IT"/>
              <a:t> </a:t>
            </a:r>
            <a:r>
              <a:rPr lang="it-IT" err="1"/>
              <a:t>your</a:t>
            </a:r>
            <a:r>
              <a:rPr lang="it-IT"/>
              <a:t> </a:t>
            </a:r>
            <a:r>
              <a:rPr lang="it-IT" err="1"/>
              <a:t>subtitle</a:t>
            </a:r>
            <a:r>
              <a:rPr lang="it-IT"/>
              <a:t> </a:t>
            </a:r>
            <a:r>
              <a:rPr lang="it-IT" err="1"/>
              <a:t>here</a:t>
            </a:r>
            <a:endParaRPr lang="en-US"/>
          </a:p>
        </p:txBody>
      </p:sp>
      <p:pic>
        <p:nvPicPr>
          <p:cNvPr id="11"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33180669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pic>
        <p:nvPicPr>
          <p:cNvPr id="2"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5467616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8" name="Immagine 7"/>
          <p:cNvPicPr>
            <a:picLocks/>
          </p:cNvPicPr>
          <p:nvPr userDrawn="1"/>
        </p:nvPicPr>
        <p:blipFill>
          <a:blip r:embed="rId2" r:link="rId3">
            <a:extLst>
              <a:ext uri="{28A0092B-C50C-407E-A947-70E740481C1C}">
                <a14:useLocalDpi xmlns:a14="http://schemas.microsoft.com/office/drawing/2010/main"/>
              </a:ext>
            </a:extLst>
          </a:blip>
          <a:stretch>
            <a:fillRect/>
          </a:stretch>
        </p:blipFill>
        <p:spPr>
          <a:xfrm>
            <a:off x="-1" y="-1779"/>
            <a:ext cx="9180512" cy="5164038"/>
          </a:xfrm>
          <a:prstGeom prst="rect">
            <a:avLst/>
          </a:prstGeom>
        </p:spPr>
      </p:pic>
      <p:sp>
        <p:nvSpPr>
          <p:cNvPr id="10" name="Title 1"/>
          <p:cNvSpPr>
            <a:spLocks noGrp="1"/>
          </p:cNvSpPr>
          <p:nvPr>
            <p:ph type="ctrTitle" hasCustomPrompt="1"/>
          </p:nvPr>
        </p:nvSpPr>
        <p:spPr>
          <a:xfrm>
            <a:off x="1156023" y="2010231"/>
            <a:ext cx="7003440" cy="1321697"/>
          </a:xfrm>
        </p:spPr>
        <p:txBody>
          <a:bodyPr anchor="ctr"/>
          <a:lstStyle>
            <a:lvl1pPr>
              <a:lnSpc>
                <a:spcPct val="80000"/>
              </a:lnSpc>
              <a:defRPr lang="en-US" sz="6000" i="0" u="none" kern="1200" cap="all" spc="-100" baseline="0" dirty="0">
                <a:solidFill>
                  <a:srgbClr val="FFFFFF"/>
                </a:solidFill>
                <a:latin typeface="Arial Black"/>
                <a:ea typeface="+mj-ea"/>
                <a:cs typeface="Arial Black"/>
              </a:defRPr>
            </a:lvl1pPr>
          </a:lstStyle>
          <a:p>
            <a:r>
              <a:rPr lang="it-IT" err="1"/>
              <a:t>Insert</a:t>
            </a:r>
            <a:r>
              <a:rPr lang="it-IT"/>
              <a:t> </a:t>
            </a:r>
            <a:r>
              <a:rPr lang="it-IT" err="1"/>
              <a:t>your</a:t>
            </a:r>
            <a:r>
              <a:rPr lang="it-IT"/>
              <a:t> </a:t>
            </a:r>
            <a:r>
              <a:rPr lang="it-IT" err="1"/>
              <a:t>title</a:t>
            </a:r>
            <a:r>
              <a:rPr lang="it-IT"/>
              <a:t> </a:t>
            </a:r>
            <a:r>
              <a:rPr lang="it-IT" err="1"/>
              <a:t>here</a:t>
            </a:r>
            <a:endParaRPr lang="en-US"/>
          </a:p>
        </p:txBody>
      </p:sp>
      <p:sp>
        <p:nvSpPr>
          <p:cNvPr id="7" name="Subtitle 2"/>
          <p:cNvSpPr>
            <a:spLocks noGrp="1"/>
          </p:cNvSpPr>
          <p:nvPr>
            <p:ph type="subTitle" idx="1" hasCustomPrompt="1"/>
          </p:nvPr>
        </p:nvSpPr>
        <p:spPr>
          <a:xfrm>
            <a:off x="1156024" y="3375892"/>
            <a:ext cx="7003441" cy="328820"/>
          </a:xfrm>
        </p:spPr>
        <p:txBody>
          <a:bodyPr lIns="0" bIns="0" anchor="t">
            <a:noAutofit/>
          </a:bodyPr>
          <a:lstStyle>
            <a:lvl1pPr marL="0" indent="0" algn="ctr">
              <a:buNone/>
              <a:defRPr sz="1800" b="0" cap="none">
                <a:solidFill>
                  <a:srgbClr val="FFFFFF"/>
                </a:solidFill>
                <a:latin typeface="+mn-lt"/>
                <a:cs typeface="Arial Black"/>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it-IT" err="1"/>
              <a:t>Insert</a:t>
            </a:r>
            <a:r>
              <a:rPr lang="it-IT"/>
              <a:t> </a:t>
            </a:r>
            <a:r>
              <a:rPr lang="it-IT" err="1"/>
              <a:t>your</a:t>
            </a:r>
            <a:r>
              <a:rPr lang="it-IT"/>
              <a:t> </a:t>
            </a:r>
            <a:r>
              <a:rPr lang="it-IT" err="1"/>
              <a:t>subtitle</a:t>
            </a:r>
            <a:r>
              <a:rPr lang="it-IT"/>
              <a:t> </a:t>
            </a:r>
            <a:r>
              <a:rPr lang="it-IT" err="1"/>
              <a:t>here</a:t>
            </a:r>
            <a:endParaRPr lang="en-US"/>
          </a:p>
        </p:txBody>
      </p:sp>
      <p:pic>
        <p:nvPicPr>
          <p:cNvPr id="6" name="Immagine 3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376491" y="4407615"/>
            <a:ext cx="1695401" cy="735887"/>
          </a:xfrm>
          <a:prstGeom prst="rect">
            <a:avLst/>
          </a:prstGeom>
        </p:spPr>
      </p:pic>
    </p:spTree>
    <p:extLst>
      <p:ext uri="{BB962C8B-B14F-4D97-AF65-F5344CB8AC3E}">
        <p14:creationId xmlns:p14="http://schemas.microsoft.com/office/powerpoint/2010/main" val="4144708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ferenze - Data Reply">
    <p:spTree>
      <p:nvGrpSpPr>
        <p:cNvPr id="1" name=""/>
        <p:cNvGrpSpPr/>
        <p:nvPr/>
      </p:nvGrpSpPr>
      <p:grpSpPr>
        <a:xfrm>
          <a:off x="0" y="0"/>
          <a:ext cx="0" cy="0"/>
          <a:chOff x="0" y="0"/>
          <a:chExt cx="0" cy="0"/>
        </a:xfrm>
      </p:grpSpPr>
      <p:sp>
        <p:nvSpPr>
          <p:cNvPr id="9" name="Parallelogram 8"/>
          <p:cNvSpPr/>
          <p:nvPr userDrawn="1"/>
        </p:nvSpPr>
        <p:spPr>
          <a:xfrm>
            <a:off x="4150813" y="0"/>
            <a:ext cx="4616672" cy="5143500"/>
          </a:xfrm>
          <a:prstGeom prst="parallelogram">
            <a:avLst>
              <a:gd name="adj" fmla="val 3304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013" b="0" i="0" u="none" strike="noStrike" kern="1200" cap="none" spc="0" normalizeH="0" baseline="0" noProof="0">
              <a:ln>
                <a:noFill/>
              </a:ln>
              <a:solidFill>
                <a:prstClr val="white"/>
              </a:solidFill>
              <a:effectLst/>
              <a:uLnTx/>
              <a:uFillTx/>
              <a:latin typeface="Arial"/>
              <a:ea typeface="+mn-ea"/>
              <a:cs typeface="+mn-cs"/>
            </a:endParaRPr>
          </a:p>
        </p:txBody>
      </p:sp>
      <p:sp>
        <p:nvSpPr>
          <p:cNvPr id="30" name="Freeform 29"/>
          <p:cNvSpPr/>
          <p:nvPr userDrawn="1"/>
        </p:nvSpPr>
        <p:spPr>
          <a:xfrm>
            <a:off x="4204236" y="0"/>
            <a:ext cx="4939763" cy="5143500"/>
          </a:xfrm>
          <a:custGeom>
            <a:avLst/>
            <a:gdLst>
              <a:gd name="connsiteX0" fmla="*/ 2025785 w 6586350"/>
              <a:gd name="connsiteY0" fmla="*/ 0 h 6858000"/>
              <a:gd name="connsiteX1" fmla="*/ 6586350 w 6586350"/>
              <a:gd name="connsiteY1" fmla="*/ 0 h 6858000"/>
              <a:gd name="connsiteX2" fmla="*/ 6586350 w 6586350"/>
              <a:gd name="connsiteY2" fmla="*/ 6858000 h 6858000"/>
              <a:gd name="connsiteX3" fmla="*/ 0 w 65863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86350" h="6858000">
                <a:moveTo>
                  <a:pt x="2025785" y="0"/>
                </a:moveTo>
                <a:lnTo>
                  <a:pt x="6586350" y="0"/>
                </a:lnTo>
                <a:lnTo>
                  <a:pt x="6586350" y="6858000"/>
                </a:lnTo>
                <a:lnTo>
                  <a:pt x="0" y="685800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013" b="0" i="0" u="none" strike="noStrike" kern="1200" cap="none" spc="0" normalizeH="0" baseline="0" noProof="0">
              <a:ln>
                <a:noFill/>
              </a:ln>
              <a:solidFill>
                <a:prstClr val="white"/>
              </a:solidFill>
              <a:effectLst/>
              <a:uLnTx/>
              <a:uFillTx/>
              <a:latin typeface="Arial"/>
              <a:ea typeface="+mn-ea"/>
              <a:cs typeface="+mn-cs"/>
            </a:endParaRPr>
          </a:p>
        </p:txBody>
      </p:sp>
      <p:sp>
        <p:nvSpPr>
          <p:cNvPr id="32" name="Freeform 31"/>
          <p:cNvSpPr/>
          <p:nvPr userDrawn="1"/>
        </p:nvSpPr>
        <p:spPr>
          <a:xfrm>
            <a:off x="5128567" y="1818658"/>
            <a:ext cx="3986559" cy="217286"/>
          </a:xfrm>
          <a:custGeom>
            <a:avLst/>
            <a:gdLst>
              <a:gd name="connsiteX0" fmla="*/ 85559 w 5315412"/>
              <a:gd name="connsiteY0" fmla="*/ 0 h 289715"/>
              <a:gd name="connsiteX1" fmla="*/ 5315412 w 5315412"/>
              <a:gd name="connsiteY1" fmla="*/ 0 h 289715"/>
              <a:gd name="connsiteX2" fmla="*/ 5315412 w 5315412"/>
              <a:gd name="connsiteY2" fmla="*/ 289715 h 289715"/>
              <a:gd name="connsiteX3" fmla="*/ 0 w 5315412"/>
              <a:gd name="connsiteY3" fmla="*/ 289715 h 289715"/>
            </a:gdLst>
            <a:ahLst/>
            <a:cxnLst>
              <a:cxn ang="0">
                <a:pos x="connsiteX0" y="connsiteY0"/>
              </a:cxn>
              <a:cxn ang="0">
                <a:pos x="connsiteX1" y="connsiteY1"/>
              </a:cxn>
              <a:cxn ang="0">
                <a:pos x="connsiteX2" y="connsiteY2"/>
              </a:cxn>
              <a:cxn ang="0">
                <a:pos x="connsiteX3" y="connsiteY3"/>
              </a:cxn>
            </a:cxnLst>
            <a:rect l="l" t="t" r="r" b="b"/>
            <a:pathLst>
              <a:path w="5315412" h="289715">
                <a:moveTo>
                  <a:pt x="85559" y="0"/>
                </a:moveTo>
                <a:lnTo>
                  <a:pt x="5315412" y="0"/>
                </a:lnTo>
                <a:lnTo>
                  <a:pt x="5315412" y="289715"/>
                </a:lnTo>
                <a:lnTo>
                  <a:pt x="0" y="28971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38" name="Freeform 37"/>
          <p:cNvSpPr/>
          <p:nvPr userDrawn="1"/>
        </p:nvSpPr>
        <p:spPr>
          <a:xfrm>
            <a:off x="4599652" y="3617313"/>
            <a:ext cx="4486599" cy="218700"/>
          </a:xfrm>
          <a:custGeom>
            <a:avLst/>
            <a:gdLst>
              <a:gd name="connsiteX0" fmla="*/ 84439 w 5982132"/>
              <a:gd name="connsiteY0" fmla="*/ 0 h 291600"/>
              <a:gd name="connsiteX1" fmla="*/ 5982132 w 5982132"/>
              <a:gd name="connsiteY1" fmla="*/ 0 h 291600"/>
              <a:gd name="connsiteX2" fmla="*/ 5982132 w 5982132"/>
              <a:gd name="connsiteY2" fmla="*/ 291600 h 291600"/>
              <a:gd name="connsiteX3" fmla="*/ 0 w 5982132"/>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5982132" h="291600">
                <a:moveTo>
                  <a:pt x="84439" y="0"/>
                </a:moveTo>
                <a:lnTo>
                  <a:pt x="5982132" y="0"/>
                </a:lnTo>
                <a:lnTo>
                  <a:pt x="5982132"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44" name="Freeform 43"/>
          <p:cNvSpPr/>
          <p:nvPr userDrawn="1"/>
        </p:nvSpPr>
        <p:spPr>
          <a:xfrm>
            <a:off x="5630179" y="101169"/>
            <a:ext cx="3513823" cy="218700"/>
          </a:xfrm>
          <a:custGeom>
            <a:avLst/>
            <a:gdLst>
              <a:gd name="connsiteX0" fmla="*/ 86115 w 4685097"/>
              <a:gd name="connsiteY0" fmla="*/ 0 h 291600"/>
              <a:gd name="connsiteX1" fmla="*/ 4685097 w 4685097"/>
              <a:gd name="connsiteY1" fmla="*/ 0 h 291600"/>
              <a:gd name="connsiteX2" fmla="*/ 4685097 w 4685097"/>
              <a:gd name="connsiteY2" fmla="*/ 291600 h 291600"/>
              <a:gd name="connsiteX3" fmla="*/ 0 w 4685097"/>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4685097" h="291600">
                <a:moveTo>
                  <a:pt x="86115" y="0"/>
                </a:moveTo>
                <a:lnTo>
                  <a:pt x="4685097" y="0"/>
                </a:lnTo>
                <a:lnTo>
                  <a:pt x="4685097"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55" name="Parallelogram 54"/>
          <p:cNvSpPr/>
          <p:nvPr userDrawn="1"/>
        </p:nvSpPr>
        <p:spPr>
          <a:xfrm>
            <a:off x="-253914" y="4511468"/>
            <a:ext cx="4549187" cy="642445"/>
          </a:xfrm>
          <a:prstGeom prst="parallelogram">
            <a:avLst>
              <a:gd name="adj" fmla="val 28702"/>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Arial"/>
              <a:ea typeface="+mn-ea"/>
              <a:cs typeface="+mn-cs"/>
            </a:endParaRPr>
          </a:p>
        </p:txBody>
      </p:sp>
      <p:pic>
        <p:nvPicPr>
          <p:cNvPr id="56"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348" y="4501055"/>
            <a:ext cx="1528103" cy="663272"/>
          </a:xfrm>
          <a:prstGeom prst="rect">
            <a:avLst/>
          </a:prstGeom>
        </p:spPr>
      </p:pic>
      <p:sp>
        <p:nvSpPr>
          <p:cNvPr id="5" name="Rettangolo 59"/>
          <p:cNvSpPr/>
          <p:nvPr userDrawn="1"/>
        </p:nvSpPr>
        <p:spPr>
          <a:xfrm>
            <a:off x="-36200" y="110694"/>
            <a:ext cx="5638937" cy="756356"/>
          </a:xfrm>
          <a:custGeom>
            <a:avLst/>
            <a:gdLst>
              <a:gd name="connsiteX0" fmla="*/ 0 w 3890967"/>
              <a:gd name="connsiteY0" fmla="*/ 0 h 538447"/>
              <a:gd name="connsiteX1" fmla="*/ 3890967 w 3890967"/>
              <a:gd name="connsiteY1" fmla="*/ 0 h 538447"/>
              <a:gd name="connsiteX2" fmla="*/ 3890967 w 3890967"/>
              <a:gd name="connsiteY2" fmla="*/ 538447 h 538447"/>
              <a:gd name="connsiteX3" fmla="*/ 0 w 3890967"/>
              <a:gd name="connsiteY3" fmla="*/ 538447 h 538447"/>
              <a:gd name="connsiteX4" fmla="*/ 0 w 3890967"/>
              <a:gd name="connsiteY4" fmla="*/ 0 h 538447"/>
              <a:gd name="connsiteX0" fmla="*/ 0 w 4183067"/>
              <a:gd name="connsiteY0" fmla="*/ 0 h 538447"/>
              <a:gd name="connsiteX1" fmla="*/ 4183067 w 4183067"/>
              <a:gd name="connsiteY1" fmla="*/ 0 h 538447"/>
              <a:gd name="connsiteX2" fmla="*/ 3890967 w 4183067"/>
              <a:gd name="connsiteY2" fmla="*/ 538447 h 538447"/>
              <a:gd name="connsiteX3" fmla="*/ 0 w 4183067"/>
              <a:gd name="connsiteY3" fmla="*/ 538447 h 538447"/>
              <a:gd name="connsiteX4" fmla="*/ 0 w 4183067"/>
              <a:gd name="connsiteY4" fmla="*/ 0 h 538447"/>
              <a:gd name="connsiteX0" fmla="*/ 0 w 4104364"/>
              <a:gd name="connsiteY0" fmla="*/ 0 h 538447"/>
              <a:gd name="connsiteX1" fmla="*/ 4104364 w 4104364"/>
              <a:gd name="connsiteY1" fmla="*/ 0 h 538447"/>
              <a:gd name="connsiteX2" fmla="*/ 3890967 w 4104364"/>
              <a:gd name="connsiteY2" fmla="*/ 538447 h 538447"/>
              <a:gd name="connsiteX3" fmla="*/ 0 w 4104364"/>
              <a:gd name="connsiteY3" fmla="*/ 538447 h 538447"/>
              <a:gd name="connsiteX4" fmla="*/ 0 w 4104364"/>
              <a:gd name="connsiteY4" fmla="*/ 0 h 538447"/>
              <a:gd name="connsiteX0" fmla="*/ 0 w 4075745"/>
              <a:gd name="connsiteY0" fmla="*/ 6592 h 545039"/>
              <a:gd name="connsiteX1" fmla="*/ 4075745 w 4075745"/>
              <a:gd name="connsiteY1" fmla="*/ 0 h 545039"/>
              <a:gd name="connsiteX2" fmla="*/ 3890967 w 4075745"/>
              <a:gd name="connsiteY2" fmla="*/ 545039 h 545039"/>
              <a:gd name="connsiteX3" fmla="*/ 0 w 4075745"/>
              <a:gd name="connsiteY3" fmla="*/ 545039 h 545039"/>
              <a:gd name="connsiteX4" fmla="*/ 0 w 4075745"/>
              <a:gd name="connsiteY4" fmla="*/ 6592 h 545039"/>
              <a:gd name="connsiteX0" fmla="*/ 0 w 4073459"/>
              <a:gd name="connsiteY0" fmla="*/ 8789 h 547236"/>
              <a:gd name="connsiteX1" fmla="*/ 4073459 w 4073459"/>
              <a:gd name="connsiteY1" fmla="*/ 0 h 547236"/>
              <a:gd name="connsiteX2" fmla="*/ 3890967 w 4073459"/>
              <a:gd name="connsiteY2" fmla="*/ 547236 h 547236"/>
              <a:gd name="connsiteX3" fmla="*/ 0 w 4073459"/>
              <a:gd name="connsiteY3" fmla="*/ 547236 h 547236"/>
              <a:gd name="connsiteX4" fmla="*/ 0 w 4073459"/>
              <a:gd name="connsiteY4" fmla="*/ 8789 h 547236"/>
              <a:gd name="connsiteX0" fmla="*/ 0 w 4066601"/>
              <a:gd name="connsiteY0" fmla="*/ 8789 h 547236"/>
              <a:gd name="connsiteX1" fmla="*/ 4066601 w 4066601"/>
              <a:gd name="connsiteY1" fmla="*/ 0 h 547236"/>
              <a:gd name="connsiteX2" fmla="*/ 3890967 w 4066601"/>
              <a:gd name="connsiteY2" fmla="*/ 547236 h 547236"/>
              <a:gd name="connsiteX3" fmla="*/ 0 w 4066601"/>
              <a:gd name="connsiteY3" fmla="*/ 547236 h 547236"/>
              <a:gd name="connsiteX4" fmla="*/ 0 w 4066601"/>
              <a:gd name="connsiteY4" fmla="*/ 8789 h 547236"/>
              <a:gd name="connsiteX0" fmla="*/ 0 w 4049457"/>
              <a:gd name="connsiteY0" fmla="*/ 8789 h 547236"/>
              <a:gd name="connsiteX1" fmla="*/ 4049457 w 4049457"/>
              <a:gd name="connsiteY1" fmla="*/ 0 h 547236"/>
              <a:gd name="connsiteX2" fmla="*/ 3890967 w 4049457"/>
              <a:gd name="connsiteY2" fmla="*/ 547236 h 547236"/>
              <a:gd name="connsiteX3" fmla="*/ 0 w 4049457"/>
              <a:gd name="connsiteY3" fmla="*/ 547236 h 547236"/>
              <a:gd name="connsiteX4" fmla="*/ 0 w 4049457"/>
              <a:gd name="connsiteY4" fmla="*/ 8789 h 547236"/>
              <a:gd name="connsiteX0" fmla="*/ 0 w 4063172"/>
              <a:gd name="connsiteY0" fmla="*/ 8789 h 547236"/>
              <a:gd name="connsiteX1" fmla="*/ 4063172 w 4063172"/>
              <a:gd name="connsiteY1" fmla="*/ 0 h 547236"/>
              <a:gd name="connsiteX2" fmla="*/ 3890967 w 4063172"/>
              <a:gd name="connsiteY2" fmla="*/ 547236 h 547236"/>
              <a:gd name="connsiteX3" fmla="*/ 0 w 4063172"/>
              <a:gd name="connsiteY3" fmla="*/ 547236 h 547236"/>
              <a:gd name="connsiteX4" fmla="*/ 0 w 4063172"/>
              <a:gd name="connsiteY4" fmla="*/ 8789 h 547236"/>
              <a:gd name="connsiteX0" fmla="*/ 0 w 4059743"/>
              <a:gd name="connsiteY0" fmla="*/ 1983 h 540430"/>
              <a:gd name="connsiteX1" fmla="*/ 4059743 w 4059743"/>
              <a:gd name="connsiteY1" fmla="*/ 0 h 540430"/>
              <a:gd name="connsiteX2" fmla="*/ 3890967 w 4059743"/>
              <a:gd name="connsiteY2" fmla="*/ 540430 h 540430"/>
              <a:gd name="connsiteX3" fmla="*/ 0 w 4059743"/>
              <a:gd name="connsiteY3" fmla="*/ 540430 h 540430"/>
              <a:gd name="connsiteX4" fmla="*/ 0 w 4059743"/>
              <a:gd name="connsiteY4" fmla="*/ 1983 h 540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743" h="540430">
                <a:moveTo>
                  <a:pt x="0" y="1983"/>
                </a:moveTo>
                <a:lnTo>
                  <a:pt x="4059743" y="0"/>
                </a:lnTo>
                <a:lnTo>
                  <a:pt x="3890967" y="540430"/>
                </a:lnTo>
                <a:lnTo>
                  <a:pt x="0" y="540430"/>
                </a:lnTo>
                <a:lnTo>
                  <a:pt x="0" y="1983"/>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it-IT" sz="1013" b="0" i="0" u="none" strike="noStrike" kern="1200" cap="none" spc="0" normalizeH="0" baseline="0" noProof="0">
              <a:ln>
                <a:noFill/>
              </a:ln>
              <a:solidFill>
                <a:prstClr val="white"/>
              </a:solidFill>
              <a:effectLst/>
              <a:uLnTx/>
              <a:uFillTx/>
              <a:latin typeface="Arial"/>
              <a:ea typeface="+mn-ea"/>
              <a:cs typeface="+mn-cs"/>
            </a:endParaRPr>
          </a:p>
        </p:txBody>
      </p:sp>
      <p:sp>
        <p:nvSpPr>
          <p:cNvPr id="33" name="Title 15"/>
          <p:cNvSpPr txBox="1">
            <a:spLocks/>
          </p:cNvSpPr>
          <p:nvPr userDrawn="1"/>
        </p:nvSpPr>
        <p:spPr>
          <a:xfrm>
            <a:off x="5538020" y="1856418"/>
            <a:ext cx="1880935" cy="165973"/>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a:ln>
                  <a:noFill/>
                </a:ln>
                <a:solidFill>
                  <a:srgbClr val="81CD03"/>
                </a:solidFill>
                <a:effectLst/>
                <a:uLnTx/>
                <a:uFillTx/>
                <a:latin typeface="Arial Black" panose="020B0A04020102020204" pitchFamily="34" charset="0"/>
                <a:ea typeface="+mj-ea"/>
                <a:cs typeface="Arial" panose="020B0604020202020204" pitchFamily="34" charset="0"/>
              </a:rPr>
              <a:t>The SOLUTION</a:t>
            </a:r>
            <a:endParaRPr kumimoji="0" lang="it-IT" sz="1500" b="0" i="0" u="none" strike="noStrike" kern="1200" cap="all" spc="0" normalizeH="0" baseline="0" noProof="0">
              <a:ln>
                <a:noFill/>
              </a:ln>
              <a:solidFill>
                <a:srgbClr val="81CD03"/>
              </a:solidFill>
              <a:effectLst/>
              <a:uLnTx/>
              <a:uFillTx/>
              <a:latin typeface="Arial Black" panose="020B0A04020102020204" pitchFamily="34" charset="0"/>
              <a:ea typeface="+mj-ea"/>
              <a:cs typeface="Arial" panose="020B0604020202020204" pitchFamily="34" charset="0"/>
            </a:endParaRPr>
          </a:p>
        </p:txBody>
      </p:sp>
      <p:grpSp>
        <p:nvGrpSpPr>
          <p:cNvPr id="34" name="Group 33"/>
          <p:cNvGrpSpPr/>
          <p:nvPr userDrawn="1"/>
        </p:nvGrpSpPr>
        <p:grpSpPr>
          <a:xfrm>
            <a:off x="5283384" y="1712208"/>
            <a:ext cx="421624" cy="421624"/>
            <a:chOff x="7044511" y="2137171"/>
            <a:chExt cx="562165" cy="562165"/>
          </a:xfrm>
        </p:grpSpPr>
        <p:sp>
          <p:nvSpPr>
            <p:cNvPr id="35" name="Rounded Rectangle 34"/>
            <p:cNvSpPr/>
            <p:nvPr/>
          </p:nvSpPr>
          <p:spPr>
            <a:xfrm>
              <a:off x="7257489" y="2520516"/>
              <a:ext cx="136208" cy="165663"/>
            </a:xfrm>
            <a:prstGeom prst="roundRect">
              <a:avLst>
                <a:gd name="adj" fmla="val 50000"/>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36" name="Freeform 35"/>
            <p:cNvSpPr/>
            <p:nvPr/>
          </p:nvSpPr>
          <p:spPr>
            <a:xfrm>
              <a:off x="7200900" y="2396464"/>
              <a:ext cx="250825" cy="177800"/>
            </a:xfrm>
            <a:custGeom>
              <a:avLst/>
              <a:gdLst>
                <a:gd name="connsiteX0" fmla="*/ 0 w 250825"/>
                <a:gd name="connsiteY0" fmla="*/ 22225 h 117475"/>
                <a:gd name="connsiteX1" fmla="*/ 73025 w 250825"/>
                <a:gd name="connsiteY1" fmla="*/ 107950 h 117475"/>
                <a:gd name="connsiteX2" fmla="*/ 190500 w 250825"/>
                <a:gd name="connsiteY2" fmla="*/ 117475 h 117475"/>
                <a:gd name="connsiteX3" fmla="*/ 250825 w 250825"/>
                <a:gd name="connsiteY3" fmla="*/ 0 h 117475"/>
                <a:gd name="connsiteX4" fmla="*/ 0 w 250825"/>
                <a:gd name="connsiteY4" fmla="*/ 22225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117475">
                  <a:moveTo>
                    <a:pt x="0" y="22225"/>
                  </a:moveTo>
                  <a:lnTo>
                    <a:pt x="73025" y="107950"/>
                  </a:lnTo>
                  <a:lnTo>
                    <a:pt x="190500" y="117475"/>
                  </a:lnTo>
                  <a:lnTo>
                    <a:pt x="250825" y="0"/>
                  </a:lnTo>
                  <a:lnTo>
                    <a:pt x="0" y="22225"/>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pic>
          <p:nvPicPr>
            <p:cNvPr id="37" name="Immagin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4511" y="2137171"/>
              <a:ext cx="562165" cy="562165"/>
            </a:xfrm>
            <a:prstGeom prst="rect">
              <a:avLst/>
            </a:prstGeom>
            <a:effectLst>
              <a:outerShdw blurRad="25400" dist="38100" dir="2700000" sx="94000" sy="94000" algn="tl" rotWithShape="0">
                <a:prstClr val="black">
                  <a:alpha val="40000"/>
                </a:prstClr>
              </a:outerShdw>
            </a:effectLst>
          </p:spPr>
        </p:pic>
      </p:grpSp>
      <p:sp>
        <p:nvSpPr>
          <p:cNvPr id="39" name="Title 15"/>
          <p:cNvSpPr txBox="1">
            <a:spLocks/>
          </p:cNvSpPr>
          <p:nvPr userDrawn="1"/>
        </p:nvSpPr>
        <p:spPr>
          <a:xfrm>
            <a:off x="4996768" y="3655833"/>
            <a:ext cx="2155592" cy="153118"/>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a:ln>
                  <a:noFill/>
                </a:ln>
                <a:solidFill>
                  <a:srgbClr val="81CD03"/>
                </a:solidFill>
                <a:effectLst/>
                <a:uLnTx/>
                <a:uFillTx/>
                <a:latin typeface="Arial Black" panose="020B0A04020102020204" pitchFamily="34" charset="0"/>
                <a:ea typeface="+mj-ea"/>
                <a:cs typeface="Arial" panose="020B0604020202020204" pitchFamily="34" charset="0"/>
              </a:rPr>
              <a:t>Business</a:t>
            </a:r>
            <a:r>
              <a:rPr kumimoji="0" lang="de-DE" sz="1350" b="0" i="0" u="none" strike="noStrike" kern="1200" cap="all" spc="0" normalizeH="0" baseline="0" noProof="0">
                <a:ln>
                  <a:noFill/>
                </a:ln>
                <a:solidFill>
                  <a:srgbClr val="81CD03"/>
                </a:solidFill>
                <a:effectLst/>
                <a:uLnTx/>
                <a:uFillTx/>
                <a:latin typeface="Arial Black" panose="020B0A04020102020204" pitchFamily="34" charset="0"/>
                <a:ea typeface="+mj-ea"/>
                <a:cs typeface="Arial" panose="020B0604020202020204" pitchFamily="34" charset="0"/>
              </a:rPr>
              <a:t> </a:t>
            </a:r>
            <a:r>
              <a:rPr kumimoji="0" lang="de-DE" sz="1500" b="0" i="0" u="none" strike="noStrike" kern="1200" cap="all" spc="0" normalizeH="0" baseline="0" noProof="0" err="1">
                <a:ln>
                  <a:noFill/>
                </a:ln>
                <a:solidFill>
                  <a:srgbClr val="81CD03"/>
                </a:solidFill>
                <a:effectLst/>
                <a:uLnTx/>
                <a:uFillTx/>
                <a:latin typeface="Arial Black" panose="020B0A04020102020204" pitchFamily="34" charset="0"/>
                <a:ea typeface="+mj-ea"/>
                <a:cs typeface="Arial" panose="020B0604020202020204" pitchFamily="34" charset="0"/>
              </a:rPr>
              <a:t>value</a:t>
            </a:r>
            <a:endParaRPr kumimoji="0" lang="it-IT" sz="1500" b="0" i="0" u="none" strike="noStrike" kern="1200" cap="all" spc="0" normalizeH="0" baseline="0" noProof="0">
              <a:ln>
                <a:noFill/>
              </a:ln>
              <a:solidFill>
                <a:srgbClr val="81CD03"/>
              </a:solidFill>
              <a:effectLst/>
              <a:uLnTx/>
              <a:uFillTx/>
              <a:latin typeface="Arial Black" panose="020B0A04020102020204" pitchFamily="34" charset="0"/>
              <a:ea typeface="+mj-ea"/>
              <a:cs typeface="Arial" panose="020B0604020202020204" pitchFamily="34" charset="0"/>
            </a:endParaRPr>
          </a:p>
        </p:txBody>
      </p:sp>
      <p:grpSp>
        <p:nvGrpSpPr>
          <p:cNvPr id="40" name="Group 39"/>
          <p:cNvGrpSpPr/>
          <p:nvPr userDrawn="1"/>
        </p:nvGrpSpPr>
        <p:grpSpPr>
          <a:xfrm>
            <a:off x="4850066" y="3575174"/>
            <a:ext cx="321813" cy="321813"/>
            <a:chOff x="6466755" y="4488607"/>
            <a:chExt cx="429084" cy="429084"/>
          </a:xfrm>
        </p:grpSpPr>
        <p:sp>
          <p:nvSpPr>
            <p:cNvPr id="41" name="Freeform 40"/>
            <p:cNvSpPr/>
            <p:nvPr/>
          </p:nvSpPr>
          <p:spPr>
            <a:xfrm>
              <a:off x="6536267" y="4497917"/>
              <a:ext cx="302683" cy="59266"/>
            </a:xfrm>
            <a:custGeom>
              <a:avLst/>
              <a:gdLst>
                <a:gd name="connsiteX0" fmla="*/ 0 w 302683"/>
                <a:gd name="connsiteY0" fmla="*/ 55033 h 59266"/>
                <a:gd name="connsiteX1" fmla="*/ 35983 w 302683"/>
                <a:gd name="connsiteY1" fmla="*/ 0 h 59266"/>
                <a:gd name="connsiteX2" fmla="*/ 251883 w 302683"/>
                <a:gd name="connsiteY2" fmla="*/ 2116 h 59266"/>
                <a:gd name="connsiteX3" fmla="*/ 302683 w 302683"/>
                <a:gd name="connsiteY3" fmla="*/ 59266 h 59266"/>
                <a:gd name="connsiteX4" fmla="*/ 0 w 302683"/>
                <a:gd name="connsiteY4" fmla="*/ 55033 h 5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3" h="59266">
                  <a:moveTo>
                    <a:pt x="0" y="55033"/>
                  </a:moveTo>
                  <a:lnTo>
                    <a:pt x="35983" y="0"/>
                  </a:lnTo>
                  <a:lnTo>
                    <a:pt x="251883" y="2116"/>
                  </a:lnTo>
                  <a:lnTo>
                    <a:pt x="302683" y="59266"/>
                  </a:lnTo>
                  <a:lnTo>
                    <a:pt x="0" y="55033"/>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42" name="Freeform 41"/>
            <p:cNvSpPr/>
            <p:nvPr/>
          </p:nvSpPr>
          <p:spPr>
            <a:xfrm>
              <a:off x="6497320" y="4665961"/>
              <a:ext cx="386080" cy="238760"/>
            </a:xfrm>
            <a:custGeom>
              <a:avLst/>
              <a:gdLst>
                <a:gd name="connsiteX0" fmla="*/ 0 w 386080"/>
                <a:gd name="connsiteY0" fmla="*/ 15240 h 238760"/>
                <a:gd name="connsiteX1" fmla="*/ 172720 w 386080"/>
                <a:gd name="connsiteY1" fmla="*/ 238760 h 238760"/>
                <a:gd name="connsiteX2" fmla="*/ 386080 w 386080"/>
                <a:gd name="connsiteY2" fmla="*/ 0 h 238760"/>
                <a:gd name="connsiteX3" fmla="*/ 0 w 386080"/>
                <a:gd name="connsiteY3" fmla="*/ 15240 h 238760"/>
              </a:gdLst>
              <a:ahLst/>
              <a:cxnLst>
                <a:cxn ang="0">
                  <a:pos x="connsiteX0" y="connsiteY0"/>
                </a:cxn>
                <a:cxn ang="0">
                  <a:pos x="connsiteX1" y="connsiteY1"/>
                </a:cxn>
                <a:cxn ang="0">
                  <a:pos x="connsiteX2" y="connsiteY2"/>
                </a:cxn>
                <a:cxn ang="0">
                  <a:pos x="connsiteX3" y="connsiteY3"/>
                </a:cxn>
              </a:cxnLst>
              <a:rect l="l" t="t" r="r" b="b"/>
              <a:pathLst>
                <a:path w="386080" h="238760">
                  <a:moveTo>
                    <a:pt x="0" y="15240"/>
                  </a:moveTo>
                  <a:lnTo>
                    <a:pt x="172720" y="238760"/>
                  </a:lnTo>
                  <a:lnTo>
                    <a:pt x="386080" y="0"/>
                  </a:lnTo>
                  <a:lnTo>
                    <a:pt x="0" y="15240"/>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pic>
          <p:nvPicPr>
            <p:cNvPr id="43" name="Immagin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6755" y="4488607"/>
              <a:ext cx="429084" cy="429084"/>
            </a:xfrm>
            <a:prstGeom prst="rect">
              <a:avLst/>
            </a:prstGeom>
            <a:effectLst>
              <a:outerShdw blurRad="25400" dist="38100" dir="2700000" sx="94000" sy="94000" algn="tl" rotWithShape="0">
                <a:prstClr val="black">
                  <a:alpha val="40000"/>
                </a:prstClr>
              </a:outerShdw>
            </a:effectLst>
          </p:spPr>
        </p:pic>
      </p:grpSp>
      <p:sp>
        <p:nvSpPr>
          <p:cNvPr id="45" name="Title 15"/>
          <p:cNvSpPr txBox="1">
            <a:spLocks/>
          </p:cNvSpPr>
          <p:nvPr userDrawn="1"/>
        </p:nvSpPr>
        <p:spPr>
          <a:xfrm>
            <a:off x="4499474" y="137002"/>
            <a:ext cx="3049227" cy="284142"/>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a:ln>
                  <a:noFill/>
                </a:ln>
                <a:solidFill>
                  <a:srgbClr val="81CD03"/>
                </a:solidFill>
                <a:effectLst/>
                <a:uLnTx/>
                <a:uFillTx/>
                <a:latin typeface="Arial Black" panose="020B0A04020102020204" pitchFamily="34" charset="0"/>
                <a:ea typeface="+mj-ea"/>
                <a:cs typeface="Arial" panose="020B0604020202020204" pitchFamily="34" charset="0"/>
              </a:rPr>
              <a:t>challenge</a:t>
            </a:r>
            <a:endParaRPr kumimoji="0" lang="it-IT" sz="1500" b="0" i="0" u="none" strike="noStrike" kern="1200" cap="all" spc="0" normalizeH="0" baseline="0" noProof="0">
              <a:ln>
                <a:noFill/>
              </a:ln>
              <a:solidFill>
                <a:srgbClr val="81CD03"/>
              </a:solidFill>
              <a:effectLst/>
              <a:uLnTx/>
              <a:uFillTx/>
              <a:latin typeface="Arial Black" panose="020B0A04020102020204" pitchFamily="34" charset="0"/>
              <a:ea typeface="+mj-ea"/>
              <a:cs typeface="Arial" panose="020B0604020202020204" pitchFamily="34" charset="0"/>
            </a:endParaRPr>
          </a:p>
        </p:txBody>
      </p:sp>
      <p:pic>
        <p:nvPicPr>
          <p:cNvPr id="46" name="Immagine 10"/>
          <p:cNvPicPr>
            <a:picLocks noChangeAspect="1"/>
          </p:cNvPicPr>
          <p:nvPr userDrawn="1"/>
        </p:nvPicPr>
        <p:blipFill>
          <a:blip r:embed="rId5" cstate="screen">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5704748" y="-12606"/>
            <a:ext cx="463253" cy="463253"/>
          </a:xfrm>
          <a:prstGeom prst="rect">
            <a:avLst/>
          </a:prstGeom>
          <a:effectLst>
            <a:outerShdw blurRad="50800" dist="38100" dir="2700000" algn="tl" rotWithShape="0">
              <a:prstClr val="black">
                <a:alpha val="40000"/>
              </a:prstClr>
            </a:outerShdw>
          </a:effectLst>
        </p:spPr>
      </p:pic>
      <p:sp>
        <p:nvSpPr>
          <p:cNvPr id="51" name="CasellaDiTesto 3"/>
          <p:cNvSpPr txBox="1"/>
          <p:nvPr userDrawn="1"/>
        </p:nvSpPr>
        <p:spPr>
          <a:xfrm>
            <a:off x="1838741" y="4605955"/>
            <a:ext cx="5436875" cy="43858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solidFill>
                  <a:prstClr val="white"/>
                </a:solidFill>
                <a:effectLst/>
                <a:uLnTx/>
                <a:uFillTx/>
                <a:latin typeface="Arial"/>
                <a:ea typeface="+mn-ea"/>
                <a:cs typeface="+mn-cs"/>
              </a:rPr>
              <a:t>The material of this document must be considered </a:t>
            </a:r>
            <a:br>
              <a:rPr kumimoji="0" lang="en-US" sz="750" b="0" i="1" u="none" strike="noStrike" kern="1200" cap="none" spc="0" normalizeH="0" baseline="0" noProof="0">
                <a:ln>
                  <a:noFill/>
                </a:ln>
                <a:solidFill>
                  <a:prstClr val="white"/>
                </a:solidFill>
                <a:effectLst/>
                <a:uLnTx/>
                <a:uFillTx/>
                <a:latin typeface="Arial"/>
                <a:ea typeface="+mn-ea"/>
                <a:cs typeface="+mn-cs"/>
              </a:rPr>
            </a:br>
            <a:r>
              <a:rPr kumimoji="0" lang="en-US" sz="750" b="0" i="1" u="none" strike="noStrike" kern="1200" cap="none" spc="0" normalizeH="0" baseline="0" noProof="0">
                <a:ln>
                  <a:noFill/>
                </a:ln>
                <a:solidFill>
                  <a:prstClr val="white"/>
                </a:solidFill>
                <a:effectLst/>
                <a:uLnTx/>
                <a:uFillTx/>
                <a:latin typeface="Arial"/>
                <a:ea typeface="+mn-ea"/>
                <a:cs typeface="+mn-cs"/>
              </a:rPr>
              <a:t>as property  of DATA Reply </a:t>
            </a:r>
            <a:r>
              <a:rPr kumimoji="0" lang="en-US" sz="750" b="0" i="1" u="none" strike="noStrike" kern="1200" cap="none" spc="0" normalizeH="0" baseline="0" noProof="0" err="1">
                <a:ln>
                  <a:noFill/>
                </a:ln>
                <a:solidFill>
                  <a:prstClr val="white"/>
                </a:solidFill>
                <a:effectLst/>
                <a:uLnTx/>
                <a:uFillTx/>
                <a:latin typeface="Arial"/>
                <a:ea typeface="+mn-ea"/>
                <a:cs typeface="+mn-cs"/>
              </a:rPr>
              <a:t>s.r.l</a:t>
            </a:r>
            <a:r>
              <a:rPr kumimoji="0" lang="en-US" sz="750" b="0" i="1" u="none" strike="noStrike" kern="1200" cap="none" spc="0" normalizeH="0" baseline="0" noProof="0">
                <a:ln>
                  <a:noFill/>
                </a:ln>
                <a:solidFill>
                  <a:prstClr val="white"/>
                </a:solidFill>
                <a:effectLst/>
                <a:uLnTx/>
                <a:uFillTx/>
                <a:latin typeface="Arial"/>
                <a:ea typeface="+mn-ea"/>
                <a:cs typeface="+mn-cs"/>
              </a:rPr>
              <a:t>, confidential </a:t>
            </a:r>
            <a:br>
              <a:rPr kumimoji="0" lang="en-US" sz="750" b="0" i="1" u="none" strike="noStrike" kern="1200" cap="none" spc="0" normalizeH="0" baseline="0" noProof="0">
                <a:ln>
                  <a:noFill/>
                </a:ln>
                <a:solidFill>
                  <a:prstClr val="white"/>
                </a:solidFill>
                <a:effectLst/>
                <a:uLnTx/>
                <a:uFillTx/>
                <a:latin typeface="Arial"/>
                <a:ea typeface="+mn-ea"/>
                <a:cs typeface="+mn-cs"/>
              </a:rPr>
            </a:br>
            <a:r>
              <a:rPr kumimoji="0" lang="en-US" sz="750" b="0" i="1" u="none" strike="noStrike" kern="1200" cap="none" spc="0" normalizeH="0" baseline="0" noProof="0">
                <a:ln>
                  <a:noFill/>
                </a:ln>
                <a:solidFill>
                  <a:prstClr val="white"/>
                </a:solidFill>
                <a:effectLst/>
                <a:uLnTx/>
                <a:uFillTx/>
                <a:latin typeface="Arial"/>
                <a:ea typeface="+mn-ea"/>
                <a:cs typeface="+mn-cs"/>
              </a:rPr>
              <a:t>and not </a:t>
            </a:r>
            <a:r>
              <a:rPr kumimoji="0" lang="en-US" sz="750" b="0" i="1" u="none" strike="noStrike" kern="1200" cap="none" spc="0" normalizeH="0" baseline="0" noProof="0" err="1">
                <a:ln>
                  <a:noFill/>
                </a:ln>
                <a:solidFill>
                  <a:prstClr val="white"/>
                </a:solidFill>
                <a:effectLst/>
                <a:uLnTx/>
                <a:uFillTx/>
                <a:latin typeface="Arial"/>
                <a:ea typeface="+mn-ea"/>
                <a:cs typeface="+mn-cs"/>
              </a:rPr>
              <a:t>disclosable</a:t>
            </a:r>
            <a:r>
              <a:rPr kumimoji="0" lang="en-US" sz="750" b="0" i="1" u="none" strike="noStrike" kern="1200" cap="none" spc="0" normalizeH="0" baseline="0" noProof="0">
                <a:ln>
                  <a:noFill/>
                </a:ln>
                <a:solidFill>
                  <a:prstClr val="white"/>
                </a:solidFill>
                <a:effectLst/>
                <a:uLnTx/>
                <a:uFillTx/>
                <a:latin typeface="Arial"/>
                <a:ea typeface="+mn-ea"/>
                <a:cs typeface="+mn-cs"/>
              </a:rPr>
              <a:t> to any third party.</a:t>
            </a:r>
          </a:p>
        </p:txBody>
      </p:sp>
      <p:sp>
        <p:nvSpPr>
          <p:cNvPr id="2" name="Rectangle 1"/>
          <p:cNvSpPr/>
          <p:nvPr userDrawn="1"/>
        </p:nvSpPr>
        <p:spPr>
          <a:xfrm>
            <a:off x="8339012" y="1818658"/>
            <a:ext cx="812205" cy="217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24" name="Rectangle 23"/>
          <p:cNvSpPr/>
          <p:nvPr userDrawn="1"/>
        </p:nvSpPr>
        <p:spPr>
          <a:xfrm>
            <a:off x="8331795" y="3617313"/>
            <a:ext cx="812205" cy="2186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4909963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eferenze - Reply ">
    <p:spTree>
      <p:nvGrpSpPr>
        <p:cNvPr id="1" name=""/>
        <p:cNvGrpSpPr/>
        <p:nvPr/>
      </p:nvGrpSpPr>
      <p:grpSpPr>
        <a:xfrm>
          <a:off x="0" y="0"/>
          <a:ext cx="0" cy="0"/>
          <a:chOff x="0" y="0"/>
          <a:chExt cx="0" cy="0"/>
        </a:xfrm>
      </p:grpSpPr>
      <p:sp>
        <p:nvSpPr>
          <p:cNvPr id="9" name="Parallelogram 8"/>
          <p:cNvSpPr/>
          <p:nvPr userDrawn="1"/>
        </p:nvSpPr>
        <p:spPr>
          <a:xfrm>
            <a:off x="4150813" y="0"/>
            <a:ext cx="4616672" cy="5143500"/>
          </a:xfrm>
          <a:prstGeom prst="parallelogram">
            <a:avLst>
              <a:gd name="adj" fmla="val 3304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013" b="0" i="0" u="none" strike="noStrike" kern="1200" cap="none" spc="0" normalizeH="0" baseline="0" noProof="0">
              <a:ln>
                <a:noFill/>
              </a:ln>
              <a:solidFill>
                <a:prstClr val="white"/>
              </a:solidFill>
              <a:effectLst/>
              <a:uLnTx/>
              <a:uFillTx/>
              <a:latin typeface="Arial"/>
              <a:ea typeface="+mn-ea"/>
              <a:cs typeface="+mn-cs"/>
            </a:endParaRPr>
          </a:p>
        </p:txBody>
      </p:sp>
      <p:sp>
        <p:nvSpPr>
          <p:cNvPr id="30" name="Freeform 29"/>
          <p:cNvSpPr/>
          <p:nvPr userDrawn="1"/>
        </p:nvSpPr>
        <p:spPr>
          <a:xfrm>
            <a:off x="4204236" y="0"/>
            <a:ext cx="4939763" cy="5143500"/>
          </a:xfrm>
          <a:custGeom>
            <a:avLst/>
            <a:gdLst>
              <a:gd name="connsiteX0" fmla="*/ 2025785 w 6586350"/>
              <a:gd name="connsiteY0" fmla="*/ 0 h 6858000"/>
              <a:gd name="connsiteX1" fmla="*/ 6586350 w 6586350"/>
              <a:gd name="connsiteY1" fmla="*/ 0 h 6858000"/>
              <a:gd name="connsiteX2" fmla="*/ 6586350 w 6586350"/>
              <a:gd name="connsiteY2" fmla="*/ 6858000 h 6858000"/>
              <a:gd name="connsiteX3" fmla="*/ 0 w 65863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86350" h="6858000">
                <a:moveTo>
                  <a:pt x="2025785" y="0"/>
                </a:moveTo>
                <a:lnTo>
                  <a:pt x="6586350" y="0"/>
                </a:lnTo>
                <a:lnTo>
                  <a:pt x="6586350" y="6858000"/>
                </a:lnTo>
                <a:lnTo>
                  <a:pt x="0" y="685800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013" b="0" i="0" u="none" strike="noStrike" kern="1200" cap="none" spc="0" normalizeH="0" baseline="0" noProof="0">
              <a:ln>
                <a:noFill/>
              </a:ln>
              <a:solidFill>
                <a:prstClr val="white"/>
              </a:solidFill>
              <a:effectLst/>
              <a:uLnTx/>
              <a:uFillTx/>
              <a:latin typeface="Arial"/>
              <a:ea typeface="+mn-ea"/>
              <a:cs typeface="+mn-cs"/>
            </a:endParaRPr>
          </a:p>
        </p:txBody>
      </p:sp>
      <p:sp>
        <p:nvSpPr>
          <p:cNvPr id="32" name="Freeform 31"/>
          <p:cNvSpPr/>
          <p:nvPr userDrawn="1"/>
        </p:nvSpPr>
        <p:spPr>
          <a:xfrm>
            <a:off x="5128567" y="1818658"/>
            <a:ext cx="3986559" cy="217286"/>
          </a:xfrm>
          <a:custGeom>
            <a:avLst/>
            <a:gdLst>
              <a:gd name="connsiteX0" fmla="*/ 85559 w 5315412"/>
              <a:gd name="connsiteY0" fmla="*/ 0 h 289715"/>
              <a:gd name="connsiteX1" fmla="*/ 5315412 w 5315412"/>
              <a:gd name="connsiteY1" fmla="*/ 0 h 289715"/>
              <a:gd name="connsiteX2" fmla="*/ 5315412 w 5315412"/>
              <a:gd name="connsiteY2" fmla="*/ 289715 h 289715"/>
              <a:gd name="connsiteX3" fmla="*/ 0 w 5315412"/>
              <a:gd name="connsiteY3" fmla="*/ 289715 h 289715"/>
            </a:gdLst>
            <a:ahLst/>
            <a:cxnLst>
              <a:cxn ang="0">
                <a:pos x="connsiteX0" y="connsiteY0"/>
              </a:cxn>
              <a:cxn ang="0">
                <a:pos x="connsiteX1" y="connsiteY1"/>
              </a:cxn>
              <a:cxn ang="0">
                <a:pos x="connsiteX2" y="connsiteY2"/>
              </a:cxn>
              <a:cxn ang="0">
                <a:pos x="connsiteX3" y="connsiteY3"/>
              </a:cxn>
            </a:cxnLst>
            <a:rect l="l" t="t" r="r" b="b"/>
            <a:pathLst>
              <a:path w="5315412" h="289715">
                <a:moveTo>
                  <a:pt x="85559" y="0"/>
                </a:moveTo>
                <a:lnTo>
                  <a:pt x="5315412" y="0"/>
                </a:lnTo>
                <a:lnTo>
                  <a:pt x="5315412" y="289715"/>
                </a:lnTo>
                <a:lnTo>
                  <a:pt x="0" y="289715"/>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38" name="Freeform 37"/>
          <p:cNvSpPr/>
          <p:nvPr userDrawn="1"/>
        </p:nvSpPr>
        <p:spPr>
          <a:xfrm>
            <a:off x="4599652" y="3617313"/>
            <a:ext cx="4486599" cy="218700"/>
          </a:xfrm>
          <a:custGeom>
            <a:avLst/>
            <a:gdLst>
              <a:gd name="connsiteX0" fmla="*/ 84439 w 5982132"/>
              <a:gd name="connsiteY0" fmla="*/ 0 h 291600"/>
              <a:gd name="connsiteX1" fmla="*/ 5982132 w 5982132"/>
              <a:gd name="connsiteY1" fmla="*/ 0 h 291600"/>
              <a:gd name="connsiteX2" fmla="*/ 5982132 w 5982132"/>
              <a:gd name="connsiteY2" fmla="*/ 291600 h 291600"/>
              <a:gd name="connsiteX3" fmla="*/ 0 w 5982132"/>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5982132" h="291600">
                <a:moveTo>
                  <a:pt x="84439" y="0"/>
                </a:moveTo>
                <a:lnTo>
                  <a:pt x="5982132" y="0"/>
                </a:lnTo>
                <a:lnTo>
                  <a:pt x="5982132"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44" name="Freeform 43"/>
          <p:cNvSpPr/>
          <p:nvPr userDrawn="1"/>
        </p:nvSpPr>
        <p:spPr>
          <a:xfrm>
            <a:off x="5630179" y="101169"/>
            <a:ext cx="3513823" cy="218700"/>
          </a:xfrm>
          <a:custGeom>
            <a:avLst/>
            <a:gdLst>
              <a:gd name="connsiteX0" fmla="*/ 86115 w 4685097"/>
              <a:gd name="connsiteY0" fmla="*/ 0 h 291600"/>
              <a:gd name="connsiteX1" fmla="*/ 4685097 w 4685097"/>
              <a:gd name="connsiteY1" fmla="*/ 0 h 291600"/>
              <a:gd name="connsiteX2" fmla="*/ 4685097 w 4685097"/>
              <a:gd name="connsiteY2" fmla="*/ 291600 h 291600"/>
              <a:gd name="connsiteX3" fmla="*/ 0 w 4685097"/>
              <a:gd name="connsiteY3" fmla="*/ 291600 h 291600"/>
            </a:gdLst>
            <a:ahLst/>
            <a:cxnLst>
              <a:cxn ang="0">
                <a:pos x="connsiteX0" y="connsiteY0"/>
              </a:cxn>
              <a:cxn ang="0">
                <a:pos x="connsiteX1" y="connsiteY1"/>
              </a:cxn>
              <a:cxn ang="0">
                <a:pos x="connsiteX2" y="connsiteY2"/>
              </a:cxn>
              <a:cxn ang="0">
                <a:pos x="connsiteX3" y="connsiteY3"/>
              </a:cxn>
            </a:cxnLst>
            <a:rect l="l" t="t" r="r" b="b"/>
            <a:pathLst>
              <a:path w="4685097" h="291600">
                <a:moveTo>
                  <a:pt x="86115" y="0"/>
                </a:moveTo>
                <a:lnTo>
                  <a:pt x="4685097" y="0"/>
                </a:lnTo>
                <a:lnTo>
                  <a:pt x="4685097" y="291600"/>
                </a:lnTo>
                <a:lnTo>
                  <a:pt x="0" y="2916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55" name="Parallelogram 54"/>
          <p:cNvSpPr/>
          <p:nvPr userDrawn="1"/>
        </p:nvSpPr>
        <p:spPr>
          <a:xfrm>
            <a:off x="-253914" y="4511468"/>
            <a:ext cx="4549187" cy="642445"/>
          </a:xfrm>
          <a:prstGeom prst="parallelogram">
            <a:avLst>
              <a:gd name="adj" fmla="val 28702"/>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Arial"/>
              <a:ea typeface="+mn-ea"/>
              <a:cs typeface="+mn-cs"/>
            </a:endParaRPr>
          </a:p>
        </p:txBody>
      </p:sp>
      <p:sp>
        <p:nvSpPr>
          <p:cNvPr id="5" name="Rettangolo 59"/>
          <p:cNvSpPr/>
          <p:nvPr userDrawn="1"/>
        </p:nvSpPr>
        <p:spPr>
          <a:xfrm>
            <a:off x="-36200" y="110694"/>
            <a:ext cx="5638937" cy="756356"/>
          </a:xfrm>
          <a:custGeom>
            <a:avLst/>
            <a:gdLst>
              <a:gd name="connsiteX0" fmla="*/ 0 w 3890967"/>
              <a:gd name="connsiteY0" fmla="*/ 0 h 538447"/>
              <a:gd name="connsiteX1" fmla="*/ 3890967 w 3890967"/>
              <a:gd name="connsiteY1" fmla="*/ 0 h 538447"/>
              <a:gd name="connsiteX2" fmla="*/ 3890967 w 3890967"/>
              <a:gd name="connsiteY2" fmla="*/ 538447 h 538447"/>
              <a:gd name="connsiteX3" fmla="*/ 0 w 3890967"/>
              <a:gd name="connsiteY3" fmla="*/ 538447 h 538447"/>
              <a:gd name="connsiteX4" fmla="*/ 0 w 3890967"/>
              <a:gd name="connsiteY4" fmla="*/ 0 h 538447"/>
              <a:gd name="connsiteX0" fmla="*/ 0 w 4183067"/>
              <a:gd name="connsiteY0" fmla="*/ 0 h 538447"/>
              <a:gd name="connsiteX1" fmla="*/ 4183067 w 4183067"/>
              <a:gd name="connsiteY1" fmla="*/ 0 h 538447"/>
              <a:gd name="connsiteX2" fmla="*/ 3890967 w 4183067"/>
              <a:gd name="connsiteY2" fmla="*/ 538447 h 538447"/>
              <a:gd name="connsiteX3" fmla="*/ 0 w 4183067"/>
              <a:gd name="connsiteY3" fmla="*/ 538447 h 538447"/>
              <a:gd name="connsiteX4" fmla="*/ 0 w 4183067"/>
              <a:gd name="connsiteY4" fmla="*/ 0 h 538447"/>
              <a:gd name="connsiteX0" fmla="*/ 0 w 4104364"/>
              <a:gd name="connsiteY0" fmla="*/ 0 h 538447"/>
              <a:gd name="connsiteX1" fmla="*/ 4104364 w 4104364"/>
              <a:gd name="connsiteY1" fmla="*/ 0 h 538447"/>
              <a:gd name="connsiteX2" fmla="*/ 3890967 w 4104364"/>
              <a:gd name="connsiteY2" fmla="*/ 538447 h 538447"/>
              <a:gd name="connsiteX3" fmla="*/ 0 w 4104364"/>
              <a:gd name="connsiteY3" fmla="*/ 538447 h 538447"/>
              <a:gd name="connsiteX4" fmla="*/ 0 w 4104364"/>
              <a:gd name="connsiteY4" fmla="*/ 0 h 538447"/>
              <a:gd name="connsiteX0" fmla="*/ 0 w 4075745"/>
              <a:gd name="connsiteY0" fmla="*/ 6592 h 545039"/>
              <a:gd name="connsiteX1" fmla="*/ 4075745 w 4075745"/>
              <a:gd name="connsiteY1" fmla="*/ 0 h 545039"/>
              <a:gd name="connsiteX2" fmla="*/ 3890967 w 4075745"/>
              <a:gd name="connsiteY2" fmla="*/ 545039 h 545039"/>
              <a:gd name="connsiteX3" fmla="*/ 0 w 4075745"/>
              <a:gd name="connsiteY3" fmla="*/ 545039 h 545039"/>
              <a:gd name="connsiteX4" fmla="*/ 0 w 4075745"/>
              <a:gd name="connsiteY4" fmla="*/ 6592 h 545039"/>
              <a:gd name="connsiteX0" fmla="*/ 0 w 4073459"/>
              <a:gd name="connsiteY0" fmla="*/ 8789 h 547236"/>
              <a:gd name="connsiteX1" fmla="*/ 4073459 w 4073459"/>
              <a:gd name="connsiteY1" fmla="*/ 0 h 547236"/>
              <a:gd name="connsiteX2" fmla="*/ 3890967 w 4073459"/>
              <a:gd name="connsiteY2" fmla="*/ 547236 h 547236"/>
              <a:gd name="connsiteX3" fmla="*/ 0 w 4073459"/>
              <a:gd name="connsiteY3" fmla="*/ 547236 h 547236"/>
              <a:gd name="connsiteX4" fmla="*/ 0 w 4073459"/>
              <a:gd name="connsiteY4" fmla="*/ 8789 h 547236"/>
              <a:gd name="connsiteX0" fmla="*/ 0 w 4066601"/>
              <a:gd name="connsiteY0" fmla="*/ 8789 h 547236"/>
              <a:gd name="connsiteX1" fmla="*/ 4066601 w 4066601"/>
              <a:gd name="connsiteY1" fmla="*/ 0 h 547236"/>
              <a:gd name="connsiteX2" fmla="*/ 3890967 w 4066601"/>
              <a:gd name="connsiteY2" fmla="*/ 547236 h 547236"/>
              <a:gd name="connsiteX3" fmla="*/ 0 w 4066601"/>
              <a:gd name="connsiteY3" fmla="*/ 547236 h 547236"/>
              <a:gd name="connsiteX4" fmla="*/ 0 w 4066601"/>
              <a:gd name="connsiteY4" fmla="*/ 8789 h 547236"/>
              <a:gd name="connsiteX0" fmla="*/ 0 w 4049457"/>
              <a:gd name="connsiteY0" fmla="*/ 8789 h 547236"/>
              <a:gd name="connsiteX1" fmla="*/ 4049457 w 4049457"/>
              <a:gd name="connsiteY1" fmla="*/ 0 h 547236"/>
              <a:gd name="connsiteX2" fmla="*/ 3890967 w 4049457"/>
              <a:gd name="connsiteY2" fmla="*/ 547236 h 547236"/>
              <a:gd name="connsiteX3" fmla="*/ 0 w 4049457"/>
              <a:gd name="connsiteY3" fmla="*/ 547236 h 547236"/>
              <a:gd name="connsiteX4" fmla="*/ 0 w 4049457"/>
              <a:gd name="connsiteY4" fmla="*/ 8789 h 547236"/>
              <a:gd name="connsiteX0" fmla="*/ 0 w 4063172"/>
              <a:gd name="connsiteY0" fmla="*/ 8789 h 547236"/>
              <a:gd name="connsiteX1" fmla="*/ 4063172 w 4063172"/>
              <a:gd name="connsiteY1" fmla="*/ 0 h 547236"/>
              <a:gd name="connsiteX2" fmla="*/ 3890967 w 4063172"/>
              <a:gd name="connsiteY2" fmla="*/ 547236 h 547236"/>
              <a:gd name="connsiteX3" fmla="*/ 0 w 4063172"/>
              <a:gd name="connsiteY3" fmla="*/ 547236 h 547236"/>
              <a:gd name="connsiteX4" fmla="*/ 0 w 4063172"/>
              <a:gd name="connsiteY4" fmla="*/ 8789 h 547236"/>
              <a:gd name="connsiteX0" fmla="*/ 0 w 4059743"/>
              <a:gd name="connsiteY0" fmla="*/ 1983 h 540430"/>
              <a:gd name="connsiteX1" fmla="*/ 4059743 w 4059743"/>
              <a:gd name="connsiteY1" fmla="*/ 0 h 540430"/>
              <a:gd name="connsiteX2" fmla="*/ 3890967 w 4059743"/>
              <a:gd name="connsiteY2" fmla="*/ 540430 h 540430"/>
              <a:gd name="connsiteX3" fmla="*/ 0 w 4059743"/>
              <a:gd name="connsiteY3" fmla="*/ 540430 h 540430"/>
              <a:gd name="connsiteX4" fmla="*/ 0 w 4059743"/>
              <a:gd name="connsiteY4" fmla="*/ 1983 h 540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743" h="540430">
                <a:moveTo>
                  <a:pt x="0" y="1983"/>
                </a:moveTo>
                <a:lnTo>
                  <a:pt x="4059743" y="0"/>
                </a:lnTo>
                <a:lnTo>
                  <a:pt x="3890967" y="540430"/>
                </a:lnTo>
                <a:lnTo>
                  <a:pt x="0" y="540430"/>
                </a:lnTo>
                <a:lnTo>
                  <a:pt x="0" y="1983"/>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it-IT" sz="1013" b="0" i="0" u="none" strike="noStrike" kern="1200" cap="none" spc="0" normalizeH="0" baseline="0" noProof="0">
              <a:ln>
                <a:noFill/>
              </a:ln>
              <a:solidFill>
                <a:prstClr val="white"/>
              </a:solidFill>
              <a:effectLst/>
              <a:uLnTx/>
              <a:uFillTx/>
              <a:latin typeface="Arial"/>
              <a:ea typeface="+mn-ea"/>
              <a:cs typeface="+mn-cs"/>
            </a:endParaRPr>
          </a:p>
        </p:txBody>
      </p:sp>
      <p:sp>
        <p:nvSpPr>
          <p:cNvPr id="33" name="Title 15"/>
          <p:cNvSpPr txBox="1">
            <a:spLocks/>
          </p:cNvSpPr>
          <p:nvPr userDrawn="1"/>
        </p:nvSpPr>
        <p:spPr>
          <a:xfrm>
            <a:off x="5538020" y="1856418"/>
            <a:ext cx="1880935" cy="165973"/>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a:ln>
                  <a:noFill/>
                </a:ln>
                <a:solidFill>
                  <a:srgbClr val="23B140"/>
                </a:solidFill>
                <a:effectLst/>
                <a:uLnTx/>
                <a:uFillTx/>
                <a:latin typeface="Arial Black" panose="020B0A04020102020204" pitchFamily="34" charset="0"/>
                <a:ea typeface="+mj-ea"/>
                <a:cs typeface="Arial" panose="020B0604020202020204" pitchFamily="34" charset="0"/>
              </a:rPr>
              <a:t>The SOLUTION</a:t>
            </a:r>
            <a:endParaRPr kumimoji="0" lang="it-IT" sz="1500" b="0" i="0" u="none" strike="noStrike" kern="1200" cap="all" spc="0" normalizeH="0" baseline="0" noProof="0">
              <a:ln>
                <a:noFill/>
              </a:ln>
              <a:solidFill>
                <a:srgbClr val="23B140"/>
              </a:solidFill>
              <a:effectLst/>
              <a:uLnTx/>
              <a:uFillTx/>
              <a:latin typeface="Arial Black" panose="020B0A04020102020204" pitchFamily="34" charset="0"/>
              <a:ea typeface="+mj-ea"/>
              <a:cs typeface="Arial" panose="020B0604020202020204" pitchFamily="34" charset="0"/>
            </a:endParaRPr>
          </a:p>
        </p:txBody>
      </p:sp>
      <p:grpSp>
        <p:nvGrpSpPr>
          <p:cNvPr id="34" name="Group 33"/>
          <p:cNvGrpSpPr/>
          <p:nvPr userDrawn="1"/>
        </p:nvGrpSpPr>
        <p:grpSpPr>
          <a:xfrm>
            <a:off x="5283384" y="1712208"/>
            <a:ext cx="421624" cy="421624"/>
            <a:chOff x="7044511" y="2137171"/>
            <a:chExt cx="562165" cy="562165"/>
          </a:xfrm>
        </p:grpSpPr>
        <p:sp>
          <p:nvSpPr>
            <p:cNvPr id="35" name="Rounded Rectangle 34"/>
            <p:cNvSpPr/>
            <p:nvPr/>
          </p:nvSpPr>
          <p:spPr>
            <a:xfrm>
              <a:off x="7257489" y="2520516"/>
              <a:ext cx="136208" cy="165663"/>
            </a:xfrm>
            <a:prstGeom prst="roundRect">
              <a:avLst>
                <a:gd name="adj" fmla="val 50000"/>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36" name="Freeform 35"/>
            <p:cNvSpPr/>
            <p:nvPr/>
          </p:nvSpPr>
          <p:spPr>
            <a:xfrm>
              <a:off x="7200900" y="2396464"/>
              <a:ext cx="250825" cy="177800"/>
            </a:xfrm>
            <a:custGeom>
              <a:avLst/>
              <a:gdLst>
                <a:gd name="connsiteX0" fmla="*/ 0 w 250825"/>
                <a:gd name="connsiteY0" fmla="*/ 22225 h 117475"/>
                <a:gd name="connsiteX1" fmla="*/ 73025 w 250825"/>
                <a:gd name="connsiteY1" fmla="*/ 107950 h 117475"/>
                <a:gd name="connsiteX2" fmla="*/ 190500 w 250825"/>
                <a:gd name="connsiteY2" fmla="*/ 117475 h 117475"/>
                <a:gd name="connsiteX3" fmla="*/ 250825 w 250825"/>
                <a:gd name="connsiteY3" fmla="*/ 0 h 117475"/>
                <a:gd name="connsiteX4" fmla="*/ 0 w 250825"/>
                <a:gd name="connsiteY4" fmla="*/ 22225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117475">
                  <a:moveTo>
                    <a:pt x="0" y="22225"/>
                  </a:moveTo>
                  <a:lnTo>
                    <a:pt x="73025" y="107950"/>
                  </a:lnTo>
                  <a:lnTo>
                    <a:pt x="190500" y="117475"/>
                  </a:lnTo>
                  <a:lnTo>
                    <a:pt x="250825" y="0"/>
                  </a:lnTo>
                  <a:lnTo>
                    <a:pt x="0" y="22225"/>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pic>
          <p:nvPicPr>
            <p:cNvPr id="37" name="Immagin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4511" y="2137171"/>
              <a:ext cx="562165" cy="562165"/>
            </a:xfrm>
            <a:prstGeom prst="rect">
              <a:avLst/>
            </a:prstGeom>
            <a:effectLst>
              <a:outerShdw blurRad="25400" dist="38100" dir="2700000" sx="94000" sy="94000" algn="tl" rotWithShape="0">
                <a:prstClr val="black">
                  <a:alpha val="40000"/>
                </a:prstClr>
              </a:outerShdw>
            </a:effectLst>
          </p:spPr>
        </p:pic>
      </p:grpSp>
      <p:sp>
        <p:nvSpPr>
          <p:cNvPr id="39" name="Title 15"/>
          <p:cNvSpPr txBox="1">
            <a:spLocks/>
          </p:cNvSpPr>
          <p:nvPr userDrawn="1"/>
        </p:nvSpPr>
        <p:spPr>
          <a:xfrm>
            <a:off x="4996768" y="3655833"/>
            <a:ext cx="2155592" cy="153118"/>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a:ln>
                  <a:noFill/>
                </a:ln>
                <a:solidFill>
                  <a:srgbClr val="23B140"/>
                </a:solidFill>
                <a:effectLst/>
                <a:uLnTx/>
                <a:uFillTx/>
                <a:latin typeface="Arial Black" panose="020B0A04020102020204" pitchFamily="34" charset="0"/>
                <a:ea typeface="+mj-ea"/>
                <a:cs typeface="Arial" panose="020B0604020202020204" pitchFamily="34" charset="0"/>
              </a:rPr>
              <a:t>Business</a:t>
            </a:r>
            <a:r>
              <a:rPr kumimoji="0" lang="de-DE" sz="1350" b="0" i="0" u="none" strike="noStrike" kern="1200" cap="all" spc="0" normalizeH="0" baseline="0" noProof="0">
                <a:ln>
                  <a:noFill/>
                </a:ln>
                <a:solidFill>
                  <a:srgbClr val="23B140"/>
                </a:solidFill>
                <a:effectLst/>
                <a:uLnTx/>
                <a:uFillTx/>
                <a:latin typeface="Arial Black" panose="020B0A04020102020204" pitchFamily="34" charset="0"/>
                <a:ea typeface="+mj-ea"/>
                <a:cs typeface="Arial" panose="020B0604020202020204" pitchFamily="34" charset="0"/>
              </a:rPr>
              <a:t> </a:t>
            </a:r>
            <a:r>
              <a:rPr kumimoji="0" lang="de-DE" sz="1500" b="0" i="0" u="none" strike="noStrike" kern="1200" cap="all" spc="0" normalizeH="0" baseline="0" noProof="0" err="1">
                <a:ln>
                  <a:noFill/>
                </a:ln>
                <a:solidFill>
                  <a:srgbClr val="23B140"/>
                </a:solidFill>
                <a:effectLst/>
                <a:uLnTx/>
                <a:uFillTx/>
                <a:latin typeface="Arial Black" panose="020B0A04020102020204" pitchFamily="34" charset="0"/>
                <a:ea typeface="+mj-ea"/>
                <a:cs typeface="Arial" panose="020B0604020202020204" pitchFamily="34" charset="0"/>
              </a:rPr>
              <a:t>value</a:t>
            </a:r>
            <a:endParaRPr kumimoji="0" lang="it-IT" sz="1500" b="0" i="0" u="none" strike="noStrike" kern="1200" cap="all" spc="0" normalizeH="0" baseline="0" noProof="0">
              <a:ln>
                <a:noFill/>
              </a:ln>
              <a:solidFill>
                <a:srgbClr val="23B140"/>
              </a:solidFill>
              <a:effectLst/>
              <a:uLnTx/>
              <a:uFillTx/>
              <a:latin typeface="Arial Black" panose="020B0A04020102020204" pitchFamily="34" charset="0"/>
              <a:ea typeface="+mj-ea"/>
              <a:cs typeface="Arial" panose="020B0604020202020204" pitchFamily="34" charset="0"/>
            </a:endParaRPr>
          </a:p>
        </p:txBody>
      </p:sp>
      <p:grpSp>
        <p:nvGrpSpPr>
          <p:cNvPr id="40" name="Group 39"/>
          <p:cNvGrpSpPr/>
          <p:nvPr userDrawn="1"/>
        </p:nvGrpSpPr>
        <p:grpSpPr>
          <a:xfrm>
            <a:off x="4850066" y="3575174"/>
            <a:ext cx="321813" cy="321813"/>
            <a:chOff x="6466755" y="4488607"/>
            <a:chExt cx="429084" cy="429084"/>
          </a:xfrm>
        </p:grpSpPr>
        <p:sp>
          <p:nvSpPr>
            <p:cNvPr id="41" name="Freeform 40"/>
            <p:cNvSpPr/>
            <p:nvPr/>
          </p:nvSpPr>
          <p:spPr>
            <a:xfrm>
              <a:off x="6536267" y="4497917"/>
              <a:ext cx="302683" cy="59266"/>
            </a:xfrm>
            <a:custGeom>
              <a:avLst/>
              <a:gdLst>
                <a:gd name="connsiteX0" fmla="*/ 0 w 302683"/>
                <a:gd name="connsiteY0" fmla="*/ 55033 h 59266"/>
                <a:gd name="connsiteX1" fmla="*/ 35983 w 302683"/>
                <a:gd name="connsiteY1" fmla="*/ 0 h 59266"/>
                <a:gd name="connsiteX2" fmla="*/ 251883 w 302683"/>
                <a:gd name="connsiteY2" fmla="*/ 2116 h 59266"/>
                <a:gd name="connsiteX3" fmla="*/ 302683 w 302683"/>
                <a:gd name="connsiteY3" fmla="*/ 59266 h 59266"/>
                <a:gd name="connsiteX4" fmla="*/ 0 w 302683"/>
                <a:gd name="connsiteY4" fmla="*/ 55033 h 5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3" h="59266">
                  <a:moveTo>
                    <a:pt x="0" y="55033"/>
                  </a:moveTo>
                  <a:lnTo>
                    <a:pt x="35983" y="0"/>
                  </a:lnTo>
                  <a:lnTo>
                    <a:pt x="251883" y="2116"/>
                  </a:lnTo>
                  <a:lnTo>
                    <a:pt x="302683" y="59266"/>
                  </a:lnTo>
                  <a:lnTo>
                    <a:pt x="0" y="55033"/>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42" name="Freeform 41"/>
            <p:cNvSpPr/>
            <p:nvPr/>
          </p:nvSpPr>
          <p:spPr>
            <a:xfrm>
              <a:off x="6497320" y="4665961"/>
              <a:ext cx="386080" cy="238760"/>
            </a:xfrm>
            <a:custGeom>
              <a:avLst/>
              <a:gdLst>
                <a:gd name="connsiteX0" fmla="*/ 0 w 386080"/>
                <a:gd name="connsiteY0" fmla="*/ 15240 h 238760"/>
                <a:gd name="connsiteX1" fmla="*/ 172720 w 386080"/>
                <a:gd name="connsiteY1" fmla="*/ 238760 h 238760"/>
                <a:gd name="connsiteX2" fmla="*/ 386080 w 386080"/>
                <a:gd name="connsiteY2" fmla="*/ 0 h 238760"/>
                <a:gd name="connsiteX3" fmla="*/ 0 w 386080"/>
                <a:gd name="connsiteY3" fmla="*/ 15240 h 238760"/>
              </a:gdLst>
              <a:ahLst/>
              <a:cxnLst>
                <a:cxn ang="0">
                  <a:pos x="connsiteX0" y="connsiteY0"/>
                </a:cxn>
                <a:cxn ang="0">
                  <a:pos x="connsiteX1" y="connsiteY1"/>
                </a:cxn>
                <a:cxn ang="0">
                  <a:pos x="connsiteX2" y="connsiteY2"/>
                </a:cxn>
                <a:cxn ang="0">
                  <a:pos x="connsiteX3" y="connsiteY3"/>
                </a:cxn>
              </a:cxnLst>
              <a:rect l="l" t="t" r="r" b="b"/>
              <a:pathLst>
                <a:path w="386080" h="238760">
                  <a:moveTo>
                    <a:pt x="0" y="15240"/>
                  </a:moveTo>
                  <a:lnTo>
                    <a:pt x="172720" y="238760"/>
                  </a:lnTo>
                  <a:lnTo>
                    <a:pt x="386080" y="0"/>
                  </a:lnTo>
                  <a:lnTo>
                    <a:pt x="0" y="15240"/>
                  </a:lnTo>
                  <a:close/>
                </a:path>
              </a:pathLst>
            </a:cu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pic>
          <p:nvPicPr>
            <p:cNvPr id="43" name="Immagin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6755" y="4488607"/>
              <a:ext cx="429084" cy="429084"/>
            </a:xfrm>
            <a:prstGeom prst="rect">
              <a:avLst/>
            </a:prstGeom>
            <a:effectLst>
              <a:outerShdw blurRad="25400" dist="38100" dir="2700000" sx="94000" sy="94000" algn="tl" rotWithShape="0">
                <a:prstClr val="black">
                  <a:alpha val="40000"/>
                </a:prstClr>
              </a:outerShdw>
            </a:effectLst>
          </p:spPr>
        </p:pic>
      </p:grpSp>
      <p:sp>
        <p:nvSpPr>
          <p:cNvPr id="45" name="Title 15"/>
          <p:cNvSpPr txBox="1">
            <a:spLocks/>
          </p:cNvSpPr>
          <p:nvPr userDrawn="1"/>
        </p:nvSpPr>
        <p:spPr>
          <a:xfrm>
            <a:off x="4499474" y="137002"/>
            <a:ext cx="3049227" cy="284142"/>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lang="en-US" sz="3200" kern="1200" cap="all" baseline="0" dirty="0">
                <a:solidFill>
                  <a:schemeClr val="tx1"/>
                </a:solidFill>
                <a:latin typeface="Arial Black" panose="020B0A04020102020204" pitchFamily="34" charset="0"/>
                <a:ea typeface="+mj-ea"/>
                <a:cs typeface="Arial" panose="020B0604020202020204" pitchFamily="34" charset="0"/>
              </a:defRPr>
            </a:lvl1pPr>
          </a:lstStyle>
          <a:p>
            <a:pPr marL="0" marR="0" lvl="0" indent="0" algn="r" defTabSz="914355" rtl="0" eaLnBrk="1" fontAlgn="auto" latinLnBrk="0" hangingPunct="1">
              <a:lnSpc>
                <a:spcPct val="80000"/>
              </a:lnSpc>
              <a:spcBef>
                <a:spcPct val="0"/>
              </a:spcBef>
              <a:spcAft>
                <a:spcPts val="0"/>
              </a:spcAft>
              <a:buClrTx/>
              <a:buSzTx/>
              <a:buFontTx/>
              <a:buNone/>
              <a:tabLst/>
              <a:defRPr/>
            </a:pPr>
            <a:r>
              <a:rPr kumimoji="0" lang="de-DE" sz="1500" b="0" i="0" u="none" strike="noStrike" kern="1200" cap="all" spc="0" normalizeH="0" baseline="0" noProof="0">
                <a:ln>
                  <a:noFill/>
                </a:ln>
                <a:solidFill>
                  <a:srgbClr val="23B140"/>
                </a:solidFill>
                <a:effectLst/>
                <a:uLnTx/>
                <a:uFillTx/>
                <a:latin typeface="Arial Black" panose="020B0A04020102020204" pitchFamily="34" charset="0"/>
                <a:ea typeface="+mj-ea"/>
                <a:cs typeface="Arial" panose="020B0604020202020204" pitchFamily="34" charset="0"/>
              </a:rPr>
              <a:t>challenge</a:t>
            </a:r>
            <a:endParaRPr kumimoji="0" lang="it-IT" sz="1500" b="0" i="0" u="none" strike="noStrike" kern="1200" cap="all" spc="0" normalizeH="0" baseline="0" noProof="0">
              <a:ln>
                <a:noFill/>
              </a:ln>
              <a:solidFill>
                <a:srgbClr val="23B140"/>
              </a:solidFill>
              <a:effectLst/>
              <a:uLnTx/>
              <a:uFillTx/>
              <a:latin typeface="Arial Black" panose="020B0A04020102020204" pitchFamily="34" charset="0"/>
              <a:ea typeface="+mj-ea"/>
              <a:cs typeface="Arial" panose="020B0604020202020204" pitchFamily="34" charset="0"/>
            </a:endParaRPr>
          </a:p>
        </p:txBody>
      </p:sp>
      <p:pic>
        <p:nvPicPr>
          <p:cNvPr id="46" name="Immagine 10"/>
          <p:cNvPicPr>
            <a:picLocks noChangeAspect="1"/>
          </p:cNvPicPr>
          <p:nvPr userDrawn="1"/>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5704748" y="-12606"/>
            <a:ext cx="463253" cy="463253"/>
          </a:xfrm>
          <a:prstGeom prst="rect">
            <a:avLst/>
          </a:prstGeom>
          <a:effectLst>
            <a:outerShdw blurRad="50800" dist="38100" dir="2700000" algn="tl" rotWithShape="0">
              <a:prstClr val="black">
                <a:alpha val="40000"/>
              </a:prstClr>
            </a:outerShdw>
          </a:effectLst>
        </p:spPr>
      </p:pic>
      <p:sp>
        <p:nvSpPr>
          <p:cNvPr id="51" name="CasellaDiTesto 3"/>
          <p:cNvSpPr txBox="1"/>
          <p:nvPr userDrawn="1"/>
        </p:nvSpPr>
        <p:spPr>
          <a:xfrm>
            <a:off x="1838741" y="4605955"/>
            <a:ext cx="5436875" cy="43858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solidFill>
                  <a:prstClr val="white"/>
                </a:solidFill>
                <a:effectLst/>
                <a:uLnTx/>
                <a:uFillTx/>
                <a:latin typeface="Arial"/>
                <a:ea typeface="+mn-ea"/>
                <a:cs typeface="+mn-cs"/>
              </a:rPr>
              <a:t>The material of this document must be considered </a:t>
            </a:r>
            <a:br>
              <a:rPr kumimoji="0" lang="en-US" sz="750" b="0" i="1" u="none" strike="noStrike" kern="1200" cap="none" spc="0" normalizeH="0" baseline="0" noProof="0">
                <a:ln>
                  <a:noFill/>
                </a:ln>
                <a:solidFill>
                  <a:prstClr val="white"/>
                </a:solidFill>
                <a:effectLst/>
                <a:uLnTx/>
                <a:uFillTx/>
                <a:latin typeface="Arial"/>
                <a:ea typeface="+mn-ea"/>
                <a:cs typeface="+mn-cs"/>
              </a:rPr>
            </a:br>
            <a:r>
              <a:rPr kumimoji="0" lang="en-US" sz="750" b="0" i="1" u="none" strike="noStrike" kern="1200" cap="none" spc="0" normalizeH="0" baseline="0" noProof="0">
                <a:ln>
                  <a:noFill/>
                </a:ln>
                <a:solidFill>
                  <a:prstClr val="white"/>
                </a:solidFill>
                <a:effectLst/>
                <a:uLnTx/>
                <a:uFillTx/>
                <a:latin typeface="Arial"/>
                <a:ea typeface="+mn-ea"/>
                <a:cs typeface="+mn-cs"/>
              </a:rPr>
              <a:t>as property  of  Reply S.p.A., confidential </a:t>
            </a:r>
            <a:br>
              <a:rPr kumimoji="0" lang="en-US" sz="750" b="0" i="1" u="none" strike="noStrike" kern="1200" cap="none" spc="0" normalizeH="0" baseline="0" noProof="0">
                <a:ln>
                  <a:noFill/>
                </a:ln>
                <a:solidFill>
                  <a:prstClr val="white"/>
                </a:solidFill>
                <a:effectLst/>
                <a:uLnTx/>
                <a:uFillTx/>
                <a:latin typeface="Arial"/>
                <a:ea typeface="+mn-ea"/>
                <a:cs typeface="+mn-cs"/>
              </a:rPr>
            </a:br>
            <a:r>
              <a:rPr kumimoji="0" lang="en-US" sz="750" b="0" i="1" u="none" strike="noStrike" kern="1200" cap="none" spc="0" normalizeH="0" baseline="0" noProof="0">
                <a:ln>
                  <a:noFill/>
                </a:ln>
                <a:solidFill>
                  <a:prstClr val="white"/>
                </a:solidFill>
                <a:effectLst/>
                <a:uLnTx/>
                <a:uFillTx/>
                <a:latin typeface="Arial"/>
                <a:ea typeface="+mn-ea"/>
                <a:cs typeface="+mn-cs"/>
              </a:rPr>
              <a:t>and not </a:t>
            </a:r>
            <a:r>
              <a:rPr kumimoji="0" lang="en-US" sz="750" b="0" i="1" u="none" strike="noStrike" kern="1200" cap="none" spc="0" normalizeH="0" baseline="0" noProof="0" err="1">
                <a:ln>
                  <a:noFill/>
                </a:ln>
                <a:solidFill>
                  <a:prstClr val="white"/>
                </a:solidFill>
                <a:effectLst/>
                <a:uLnTx/>
                <a:uFillTx/>
                <a:latin typeface="Arial"/>
                <a:ea typeface="+mn-ea"/>
                <a:cs typeface="+mn-cs"/>
              </a:rPr>
              <a:t>disclosable</a:t>
            </a:r>
            <a:r>
              <a:rPr kumimoji="0" lang="en-US" sz="750" b="0" i="1" u="none" strike="noStrike" kern="1200" cap="none" spc="0" normalizeH="0" baseline="0" noProof="0">
                <a:ln>
                  <a:noFill/>
                </a:ln>
                <a:solidFill>
                  <a:prstClr val="white"/>
                </a:solidFill>
                <a:effectLst/>
                <a:uLnTx/>
                <a:uFillTx/>
                <a:latin typeface="Arial"/>
                <a:ea typeface="+mn-ea"/>
                <a:cs typeface="+mn-cs"/>
              </a:rPr>
              <a:t> to any third party.</a:t>
            </a:r>
          </a:p>
        </p:txBody>
      </p:sp>
      <p:sp>
        <p:nvSpPr>
          <p:cNvPr id="2" name="Rectangle 1"/>
          <p:cNvSpPr/>
          <p:nvPr userDrawn="1"/>
        </p:nvSpPr>
        <p:spPr>
          <a:xfrm>
            <a:off x="8339012" y="1818658"/>
            <a:ext cx="812205" cy="217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sp>
        <p:nvSpPr>
          <p:cNvPr id="24" name="Rectangle 23"/>
          <p:cNvSpPr/>
          <p:nvPr userDrawn="1"/>
        </p:nvSpPr>
        <p:spPr>
          <a:xfrm>
            <a:off x="8331795" y="3617313"/>
            <a:ext cx="812205" cy="2186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a:ln>
                <a:noFill/>
              </a:ln>
              <a:solidFill>
                <a:prstClr val="white"/>
              </a:solidFill>
              <a:effectLst/>
              <a:uLnTx/>
              <a:uFillTx/>
              <a:latin typeface="Arial"/>
              <a:ea typeface="+mn-ea"/>
              <a:cs typeface="+mn-cs"/>
            </a:endParaRPr>
          </a:p>
        </p:txBody>
      </p:sp>
      <p:pic>
        <p:nvPicPr>
          <p:cNvPr id="26" name="Picture 2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4348" y="4475974"/>
            <a:ext cx="1537905" cy="667526"/>
          </a:xfrm>
          <a:prstGeom prst="rect">
            <a:avLst/>
          </a:prstGeom>
        </p:spPr>
      </p:pic>
    </p:spTree>
    <p:extLst>
      <p:ext uri="{BB962C8B-B14F-4D97-AF65-F5344CB8AC3E}">
        <p14:creationId xmlns:p14="http://schemas.microsoft.com/office/powerpoint/2010/main" val="198229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a:srcRect t="-1" r="11734" b="25474"/>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125841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5"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5" name="Segnaposto testo 14"/>
          <p:cNvSpPr>
            <a:spLocks noGrp="1"/>
          </p:cNvSpPr>
          <p:nvPr>
            <p:ph type="body" sz="quarter" idx="10" hasCustomPrompt="1"/>
          </p:nvPr>
        </p:nvSpPr>
        <p:spPr>
          <a:xfrm>
            <a:off x="573852"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80000" indent="-180000">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268524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31.xml"/><Relationship Id="rId4" Type="http://schemas.openxmlformats.org/officeDocument/2006/relationships/hyperlink" Target="http://www.presentationgo.com/"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dirty="0"/>
              <a:t>CLICK TO CHANGE STYLE</a:t>
            </a:r>
            <a:endParaRPr lang="en-US" dirty="0"/>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81" r:id="rId4"/>
    <p:sldLayoutId id="2147483677" r:id="rId5"/>
    <p:sldLayoutId id="2147483683" r:id="rId6"/>
    <p:sldLayoutId id="2147483684" r:id="rId7"/>
    <p:sldLayoutId id="2147483666" r:id="rId8"/>
    <p:sldLayoutId id="2147483680" r:id="rId9"/>
    <p:sldLayoutId id="2147483664" r:id="rId10"/>
    <p:sldLayoutId id="2147483685" r:id="rId11"/>
    <p:sldLayoutId id="2147483678" r:id="rId12"/>
    <p:sldLayoutId id="2147483679" r:id="rId13"/>
    <p:sldLayoutId id="2147483667" r:id="rId14"/>
    <p:sldLayoutId id="2147483671" r:id="rId15"/>
  </p:sldLayoutIdLst>
  <p:hf sldNum="0" hdr="0" ftr="0" dt="0"/>
  <p:txStyles>
    <p:title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dirty="0"/>
              <a:t>CLICK TO CHANGE STYLE</a:t>
            </a:r>
            <a:endParaRPr lang="en-US" dirty="0"/>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Fist </a:t>
            </a:r>
            <a:r>
              <a:rPr lang="it-IT" dirty="0" err="1"/>
              <a:t>numbered</a:t>
            </a:r>
            <a:r>
              <a:rPr lang="it-IT"/>
              <a:t> text</a:t>
            </a:r>
            <a:endParaRPr lang="it-IT" dirty="0"/>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Tree>
    <p:extLst>
      <p:ext uri="{BB962C8B-B14F-4D97-AF65-F5344CB8AC3E}">
        <p14:creationId xmlns:p14="http://schemas.microsoft.com/office/powerpoint/2010/main" val="347664999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hf sldNum="0" hdr="0" ftr="0"/>
  <p:txStyles>
    <p:title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2491"/>
            <a:ext cx="1210630" cy="482192"/>
            <a:chOff x="-2096383" y="21447"/>
            <a:chExt cx="1614174" cy="642922"/>
          </a:xfrm>
        </p:grpSpPr>
        <p:sp>
          <p:nvSpPr>
            <p:cNvPr id="15" name="TextBox 14"/>
            <p:cNvSpPr txBox="1"/>
            <p:nvPr userDrawn="1"/>
          </p:nvSpPr>
          <p:spPr>
            <a:xfrm>
              <a:off x="-2096383" y="21447"/>
              <a:ext cx="408659" cy="276999"/>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09" y="387370"/>
              <a:ext cx="519800" cy="276999"/>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3"/>
            <a:stretch>
              <a:fillRect/>
            </a:stretch>
          </p:blipFill>
          <p:spPr>
            <a:xfrm>
              <a:off x="-2018604" y="234547"/>
              <a:ext cx="1405251" cy="185944"/>
            </a:xfrm>
            <a:prstGeom prst="rect">
              <a:avLst/>
            </a:prstGeom>
          </p:spPr>
        </p:pic>
      </p:grpSp>
      <p:sp>
        <p:nvSpPr>
          <p:cNvPr id="18" name="Rectangle 17"/>
          <p:cNvSpPr/>
          <p:nvPr userDrawn="1"/>
        </p:nvSpPr>
        <p:spPr>
          <a:xfrm>
            <a:off x="-9526" y="5219701"/>
            <a:ext cx="1245854" cy="219291"/>
          </a:xfrm>
          <a:prstGeom prst="rect">
            <a:avLst/>
          </a:prstGeom>
        </p:spPr>
        <p:txBody>
          <a:bodyPr wrap="non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4" tooltip="PresentationGo!"/>
              </a:rPr>
              <a:t>presentationgo.com</a:t>
            </a:r>
            <a:endParaRPr lang="en-US" sz="825" dirty="0"/>
          </a:p>
        </p:txBody>
      </p:sp>
    </p:spTree>
    <p:extLst>
      <p:ext uri="{BB962C8B-B14F-4D97-AF65-F5344CB8AC3E}">
        <p14:creationId xmlns:p14="http://schemas.microsoft.com/office/powerpoint/2010/main" val="1373932928"/>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dirty="0"/>
              <a:t>CLICK TO CHANGE STYLE</a:t>
            </a:r>
            <a:endParaRPr lang="en-US" dirty="0"/>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Tree>
    <p:extLst>
      <p:ext uri="{BB962C8B-B14F-4D97-AF65-F5344CB8AC3E}">
        <p14:creationId xmlns:p14="http://schemas.microsoft.com/office/powerpoint/2010/main" val="1800104742"/>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Lst>
  <p:hf sldNum="0" hdr="0" ftr="0" dt="0"/>
  <p:txStyles>
    <p:titleStyle>
      <a:lvl1pPr algn="ctr" defTabSz="914355"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355"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355"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355"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79992" indent="-179992" algn="l" defTabSz="914355"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59982" indent="-179992" algn="l" defTabSz="914355"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39974" indent="-179992" algn="l" defTabSz="914355"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0" indent="-179992" algn="l" defTabSz="914355"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59982" indent="-179992" algn="l" defTabSz="914355"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39974" indent="-179992" algn="l" defTabSz="914355"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a:t>CLICK TO CHANGE STYLE</a:t>
            </a:r>
            <a:endParaRPr lang="en-US"/>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a:t>Basic text</a:t>
            </a:r>
          </a:p>
          <a:p>
            <a:pPr lvl="1"/>
            <a:r>
              <a:rPr lang="it-IT"/>
              <a:t>Text in CAPITAL </a:t>
            </a:r>
            <a:r>
              <a:rPr lang="it-IT" err="1"/>
              <a:t>LeTTERS</a:t>
            </a:r>
            <a:endParaRPr lang="it-IT"/>
          </a:p>
          <a:p>
            <a:pPr lvl="3"/>
            <a:r>
              <a:rPr lang="it-IT"/>
              <a:t>First </a:t>
            </a:r>
            <a:r>
              <a:rPr lang="it-IT" err="1"/>
              <a:t>bullet</a:t>
            </a:r>
            <a:r>
              <a:rPr lang="it-IT"/>
              <a:t> </a:t>
            </a:r>
            <a:r>
              <a:rPr lang="it-IT" err="1"/>
              <a:t>point</a:t>
            </a:r>
            <a:r>
              <a:rPr lang="it-IT"/>
              <a:t> text</a:t>
            </a:r>
          </a:p>
          <a:p>
            <a:pPr lvl="4"/>
            <a:r>
              <a:rPr lang="it-IT"/>
              <a:t>Second </a:t>
            </a:r>
            <a:r>
              <a:rPr lang="it-IT" err="1"/>
              <a:t>bullet</a:t>
            </a:r>
            <a:r>
              <a:rPr lang="it-IT"/>
              <a:t> </a:t>
            </a:r>
            <a:r>
              <a:rPr lang="it-IT" err="1"/>
              <a:t>point</a:t>
            </a:r>
            <a:r>
              <a:rPr lang="it-IT"/>
              <a:t> text</a:t>
            </a:r>
          </a:p>
          <a:p>
            <a:pPr lvl="5"/>
            <a:r>
              <a:rPr lang="it-IT"/>
              <a:t>Third </a:t>
            </a:r>
            <a:r>
              <a:rPr lang="it-IT" err="1"/>
              <a:t>bullet</a:t>
            </a:r>
            <a:r>
              <a:rPr lang="it-IT"/>
              <a:t> </a:t>
            </a:r>
            <a:r>
              <a:rPr lang="it-IT" err="1"/>
              <a:t>point</a:t>
            </a:r>
            <a:r>
              <a:rPr lang="it-IT"/>
              <a:t> text</a:t>
            </a:r>
          </a:p>
          <a:p>
            <a:pPr lvl="6"/>
            <a:r>
              <a:rPr lang="it-IT"/>
              <a:t>First </a:t>
            </a:r>
            <a:r>
              <a:rPr lang="it-IT" err="1"/>
              <a:t>numbered</a:t>
            </a:r>
            <a:r>
              <a:rPr lang="it-IT"/>
              <a:t> text</a:t>
            </a:r>
          </a:p>
          <a:p>
            <a:pPr lvl="7"/>
            <a:r>
              <a:rPr lang="it-IT"/>
              <a:t>Second </a:t>
            </a:r>
            <a:r>
              <a:rPr lang="it-IT" err="1"/>
              <a:t>numbered</a:t>
            </a:r>
            <a:r>
              <a:rPr lang="it-IT"/>
              <a:t> text</a:t>
            </a:r>
          </a:p>
          <a:p>
            <a:pPr lvl="8"/>
            <a:r>
              <a:rPr lang="it-IT"/>
              <a:t>Third </a:t>
            </a:r>
            <a:r>
              <a:rPr lang="it-IT" err="1"/>
              <a:t>numbered</a:t>
            </a:r>
            <a:r>
              <a:rPr lang="it-IT"/>
              <a:t> text</a:t>
            </a:r>
            <a:endParaRPr lang="en-US"/>
          </a:p>
        </p:txBody>
      </p:sp>
    </p:spTree>
    <p:extLst>
      <p:ext uri="{BB962C8B-B14F-4D97-AF65-F5344CB8AC3E}">
        <p14:creationId xmlns:p14="http://schemas.microsoft.com/office/powerpoint/2010/main" val="3864670164"/>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sldNum="0" hdr="0" ftr="0" dt="0"/>
  <p:txStyles>
    <p:titleStyle>
      <a:lvl1pPr algn="ctr" defTabSz="914355"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355"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355"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355"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79992" indent="-179992" algn="l" defTabSz="914355"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59982" indent="-179992" algn="l" defTabSz="914355"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39974" indent="-179992" algn="l" defTabSz="914355"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0" indent="-179992" algn="l" defTabSz="914355"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59982" indent="-179992" algn="l" defTabSz="914355"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39974" indent="-179992" algn="l" defTabSz="914355"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69.gif"/><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2.xml.rels><?xml version="1.0" encoding="UTF-8" standalone="yes"?>
<Relationships xmlns="http://schemas.openxmlformats.org/package/2006/relationships"><Relationship Id="rId8" Type="http://schemas.openxmlformats.org/officeDocument/2006/relationships/image" Target="../media/image77.gif"/><Relationship Id="rId13" Type="http://schemas.openxmlformats.org/officeDocument/2006/relationships/image" Target="../media/image82.png"/><Relationship Id="rId3" Type="http://schemas.openxmlformats.org/officeDocument/2006/relationships/image" Target="../media/image66.jpe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gif"/><Relationship Id="rId9" Type="http://schemas.openxmlformats.org/officeDocument/2006/relationships/image" Target="../media/image78.png"/><Relationship Id="rId14" Type="http://schemas.openxmlformats.org/officeDocument/2006/relationships/image" Target="../media/image83.png"/></Relationships>
</file>

<file path=ppt/slides/_rels/slide13.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png"/><Relationship Id="rId18" Type="http://schemas.openxmlformats.org/officeDocument/2006/relationships/image" Target="../media/image99.jp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8.jpg"/><Relationship Id="rId2" Type="http://schemas.openxmlformats.org/officeDocument/2006/relationships/image" Target="../media/image84.jpeg"/><Relationship Id="rId16" Type="http://schemas.openxmlformats.org/officeDocument/2006/relationships/image" Target="../media/image97.png"/><Relationship Id="rId1" Type="http://schemas.openxmlformats.org/officeDocument/2006/relationships/slideLayout" Target="../slideLayouts/slideLayout8.xml"/><Relationship Id="rId6" Type="http://schemas.openxmlformats.org/officeDocument/2006/relationships/image" Target="../media/image88.jpeg"/><Relationship Id="rId11" Type="http://schemas.openxmlformats.org/officeDocument/2006/relationships/image" Target="../media/image93.png"/><Relationship Id="rId5" Type="http://schemas.openxmlformats.org/officeDocument/2006/relationships/image" Target="../media/image87.png"/><Relationship Id="rId15" Type="http://schemas.microsoft.com/office/2007/relationships/hdphoto" Target="../media/hdphoto4.wdp"/><Relationship Id="rId10" Type="http://schemas.openxmlformats.org/officeDocument/2006/relationships/image" Target="../media/image92.png"/><Relationship Id="rId19" Type="http://schemas.openxmlformats.org/officeDocument/2006/relationships/image" Target="../media/image100.jpe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14.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6.png"/><Relationship Id="rId26" Type="http://schemas.openxmlformats.org/officeDocument/2006/relationships/image" Target="../media/image124.png"/><Relationship Id="rId39" Type="http://schemas.openxmlformats.org/officeDocument/2006/relationships/image" Target="../media/image137.png"/><Relationship Id="rId21" Type="http://schemas.openxmlformats.org/officeDocument/2006/relationships/image" Target="../media/image119.jpeg"/><Relationship Id="rId34" Type="http://schemas.openxmlformats.org/officeDocument/2006/relationships/image" Target="../media/image132.png"/><Relationship Id="rId42" Type="http://schemas.openxmlformats.org/officeDocument/2006/relationships/image" Target="../media/image140.png"/><Relationship Id="rId47" Type="http://schemas.openxmlformats.org/officeDocument/2006/relationships/image" Target="../media/image145.png"/><Relationship Id="rId50" Type="http://schemas.openxmlformats.org/officeDocument/2006/relationships/image" Target="../media/image148.png"/><Relationship Id="rId55" Type="http://schemas.openxmlformats.org/officeDocument/2006/relationships/image" Target="../media/image153.png"/><Relationship Id="rId7" Type="http://schemas.openxmlformats.org/officeDocument/2006/relationships/image" Target="../media/image105.png"/><Relationship Id="rId2" Type="http://schemas.openxmlformats.org/officeDocument/2006/relationships/notesSlide" Target="../notesSlides/notesSlide8.xml"/><Relationship Id="rId16" Type="http://schemas.openxmlformats.org/officeDocument/2006/relationships/image" Target="../media/image114.png"/><Relationship Id="rId29" Type="http://schemas.openxmlformats.org/officeDocument/2006/relationships/image" Target="../media/image127.png"/><Relationship Id="rId11" Type="http://schemas.openxmlformats.org/officeDocument/2006/relationships/image" Target="../media/image109.png"/><Relationship Id="rId24" Type="http://schemas.openxmlformats.org/officeDocument/2006/relationships/image" Target="../media/image122.png"/><Relationship Id="rId32" Type="http://schemas.openxmlformats.org/officeDocument/2006/relationships/image" Target="../media/image130.png"/><Relationship Id="rId37" Type="http://schemas.openxmlformats.org/officeDocument/2006/relationships/image" Target="../media/image135.png"/><Relationship Id="rId40" Type="http://schemas.openxmlformats.org/officeDocument/2006/relationships/image" Target="../media/image138.png"/><Relationship Id="rId45" Type="http://schemas.openxmlformats.org/officeDocument/2006/relationships/image" Target="../media/image143.jpeg"/><Relationship Id="rId53" Type="http://schemas.openxmlformats.org/officeDocument/2006/relationships/image" Target="../media/image151.jpeg"/><Relationship Id="rId58" Type="http://schemas.openxmlformats.org/officeDocument/2006/relationships/image" Target="../media/image156.png"/><Relationship Id="rId5" Type="http://schemas.openxmlformats.org/officeDocument/2006/relationships/image" Target="../media/image103.png"/><Relationship Id="rId19" Type="http://schemas.openxmlformats.org/officeDocument/2006/relationships/image" Target="../media/image117.jp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png"/><Relationship Id="rId30" Type="http://schemas.openxmlformats.org/officeDocument/2006/relationships/image" Target="../media/image128.png"/><Relationship Id="rId35" Type="http://schemas.openxmlformats.org/officeDocument/2006/relationships/image" Target="../media/image133.png"/><Relationship Id="rId43" Type="http://schemas.openxmlformats.org/officeDocument/2006/relationships/image" Target="../media/image141.png"/><Relationship Id="rId48" Type="http://schemas.openxmlformats.org/officeDocument/2006/relationships/image" Target="../media/image146.png"/><Relationship Id="rId56" Type="http://schemas.openxmlformats.org/officeDocument/2006/relationships/image" Target="../media/image154.png"/><Relationship Id="rId8" Type="http://schemas.openxmlformats.org/officeDocument/2006/relationships/image" Target="../media/image106.png"/><Relationship Id="rId51" Type="http://schemas.openxmlformats.org/officeDocument/2006/relationships/image" Target="../media/image149.png"/><Relationship Id="rId3" Type="http://schemas.openxmlformats.org/officeDocument/2006/relationships/image" Target="../media/image101.png"/><Relationship Id="rId12" Type="http://schemas.openxmlformats.org/officeDocument/2006/relationships/image" Target="../media/image110.png"/><Relationship Id="rId17" Type="http://schemas.openxmlformats.org/officeDocument/2006/relationships/image" Target="../media/image115.png"/><Relationship Id="rId25" Type="http://schemas.openxmlformats.org/officeDocument/2006/relationships/image" Target="../media/image123.png"/><Relationship Id="rId33" Type="http://schemas.openxmlformats.org/officeDocument/2006/relationships/image" Target="../media/image131.png"/><Relationship Id="rId38" Type="http://schemas.openxmlformats.org/officeDocument/2006/relationships/image" Target="../media/image136.png"/><Relationship Id="rId46" Type="http://schemas.openxmlformats.org/officeDocument/2006/relationships/image" Target="../media/image144.png"/><Relationship Id="rId59" Type="http://schemas.openxmlformats.org/officeDocument/2006/relationships/image" Target="../media/image157.png"/><Relationship Id="rId20" Type="http://schemas.openxmlformats.org/officeDocument/2006/relationships/image" Target="../media/image118.png"/><Relationship Id="rId41" Type="http://schemas.openxmlformats.org/officeDocument/2006/relationships/image" Target="../media/image139.png"/><Relationship Id="rId54"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04.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6.png"/><Relationship Id="rId36" Type="http://schemas.openxmlformats.org/officeDocument/2006/relationships/image" Target="../media/image134.png"/><Relationship Id="rId49" Type="http://schemas.openxmlformats.org/officeDocument/2006/relationships/image" Target="../media/image147.png"/><Relationship Id="rId57" Type="http://schemas.openxmlformats.org/officeDocument/2006/relationships/image" Target="../media/image155.png"/><Relationship Id="rId10" Type="http://schemas.openxmlformats.org/officeDocument/2006/relationships/image" Target="../media/image108.png"/><Relationship Id="rId31" Type="http://schemas.openxmlformats.org/officeDocument/2006/relationships/image" Target="../media/image129.jpeg"/><Relationship Id="rId44" Type="http://schemas.openxmlformats.org/officeDocument/2006/relationships/image" Target="../media/image142.png"/><Relationship Id="rId52" Type="http://schemas.openxmlformats.org/officeDocument/2006/relationships/image" Target="../media/image150.png"/><Relationship Id="rId60" Type="http://schemas.openxmlformats.org/officeDocument/2006/relationships/image" Target="../media/image158.png"/></Relationships>
</file>

<file path=ppt/slides/_rels/slide15.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60.png"/><Relationship Id="rId1" Type="http://schemas.openxmlformats.org/officeDocument/2006/relationships/slideLayout" Target="../slideLayouts/slideLayout8.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161.jpeg"/><Relationship Id="rId7" Type="http://schemas.openxmlformats.org/officeDocument/2006/relationships/image" Target="../media/image165.svg"/><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0.xml"/><Relationship Id="rId1" Type="http://schemas.openxmlformats.org/officeDocument/2006/relationships/slideLayout" Target="../slideLayouts/slideLayout65.xml"/><Relationship Id="rId4" Type="http://schemas.openxmlformats.org/officeDocument/2006/relationships/image" Target="../media/image167.png"/></Relationships>
</file>

<file path=ppt/slides/_rels/slide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jpg"/><Relationship Id="rId1" Type="http://schemas.openxmlformats.org/officeDocument/2006/relationships/slideLayout" Target="../slideLayouts/slideLayout8.xml"/><Relationship Id="rId5" Type="http://schemas.openxmlformats.org/officeDocument/2006/relationships/image" Target="../media/image171.png"/><Relationship Id="rId4" Type="http://schemas.openxmlformats.org/officeDocument/2006/relationships/image" Target="../media/image170.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2.jpg"/><Relationship Id="rId5" Type="http://schemas.openxmlformats.org/officeDocument/2006/relationships/hyperlink" Target="mailto:f.limardo@reply.it" TargetMode="Externa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2.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4.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25.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84.png"/><Relationship Id="rId4" Type="http://schemas.openxmlformats.org/officeDocument/2006/relationships/image" Target="../media/image18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81.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3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jpe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3.jpeg"/><Relationship Id="rId3" Type="http://schemas.microsoft.com/office/2007/relationships/hdphoto" Target="../media/hdphoto3.wdp"/><Relationship Id="rId7" Type="http://schemas.openxmlformats.org/officeDocument/2006/relationships/image" Target="../media/image52.jpe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1.jpeg"/><Relationship Id="rId5" Type="http://schemas.openxmlformats.org/officeDocument/2006/relationships/image" Target="../media/image50.jpeg"/><Relationship Id="rId10" Type="http://schemas.openxmlformats.org/officeDocument/2006/relationships/image" Target="../media/image10.png"/><Relationship Id="rId4" Type="http://schemas.openxmlformats.org/officeDocument/2006/relationships/image" Target="../media/image49.jpeg"/><Relationship Id="rId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27E00D-BAB4-49B4-9C9F-42695E3C5A13}"/>
              </a:ext>
            </a:extLst>
          </p:cNvPr>
          <p:cNvPicPr>
            <a:picLocks noChangeAspect="1"/>
          </p:cNvPicPr>
          <p:nvPr/>
        </p:nvPicPr>
        <p:blipFill rotWithShape="1">
          <a:blip r:embed="rId3"/>
          <a:srcRect t="12326" b="12326"/>
          <a:stretch/>
        </p:blipFill>
        <p:spPr>
          <a:xfrm>
            <a:off x="0" y="0"/>
            <a:ext cx="9144000" cy="5143500"/>
          </a:xfrm>
          <a:prstGeom prst="rect">
            <a:avLst/>
          </a:prstGeom>
        </p:spPr>
      </p:pic>
      <p:sp>
        <p:nvSpPr>
          <p:cNvPr id="8" name="Rechteck 6">
            <a:extLst>
              <a:ext uri="{FF2B5EF4-FFF2-40B4-BE49-F238E27FC236}">
                <a16:creationId xmlns:a16="http://schemas.microsoft.com/office/drawing/2014/main" id="{6C076172-FA90-4DCB-8998-DC942620A084}"/>
              </a:ext>
            </a:extLst>
          </p:cNvPr>
          <p:cNvSpPr/>
          <p:nvPr/>
        </p:nvSpPr>
        <p:spPr>
          <a:xfrm>
            <a:off x="0" y="0"/>
            <a:ext cx="9144000" cy="5143500"/>
          </a:xfrm>
          <a:prstGeom prst="rect">
            <a:avLst/>
          </a:prstGeom>
          <a:solidFill>
            <a:srgbClr val="000000">
              <a:alpha val="60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3E25E0D5-6C72-4C88-A76E-995BF1AF738C}"/>
              </a:ext>
            </a:extLst>
          </p:cNvPr>
          <p:cNvSpPr txBox="1"/>
          <p:nvPr/>
        </p:nvSpPr>
        <p:spPr>
          <a:xfrm>
            <a:off x="219709" y="1062227"/>
            <a:ext cx="6174740"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rial"/>
                <a:ea typeface="+mn-ea"/>
                <a:cs typeface="+mn-cs"/>
              </a:rPr>
              <a:t>Modern Analytics Platform</a:t>
            </a:r>
          </a:p>
        </p:txBody>
      </p:sp>
      <p:pic>
        <p:nvPicPr>
          <p:cNvPr id="10" name="Immagine 16" descr="Reply SpA - RUNNING MAN_White_RGB.png">
            <a:extLst>
              <a:ext uri="{FF2B5EF4-FFF2-40B4-BE49-F238E27FC236}">
                <a16:creationId xmlns:a16="http://schemas.microsoft.com/office/drawing/2014/main" id="{19B52235-D30E-487E-B57D-A8C24DA2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42" y="4735309"/>
            <a:ext cx="367095" cy="367095"/>
          </a:xfrm>
          <a:prstGeom prst="rect">
            <a:avLst/>
          </a:prstGeom>
        </p:spPr>
      </p:pic>
      <p:sp>
        <p:nvSpPr>
          <p:cNvPr id="12" name="TextBox 11">
            <a:extLst>
              <a:ext uri="{FF2B5EF4-FFF2-40B4-BE49-F238E27FC236}">
                <a16:creationId xmlns:a16="http://schemas.microsoft.com/office/drawing/2014/main" id="{DA6B8C7E-D887-4B6F-8C83-9B0CB7CD8971}"/>
              </a:ext>
            </a:extLst>
          </p:cNvPr>
          <p:cNvSpPr txBox="1"/>
          <p:nvPr/>
        </p:nvSpPr>
        <p:spPr>
          <a:xfrm>
            <a:off x="114298" y="4826523"/>
            <a:ext cx="3192781"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a:ea typeface="+mn-ea"/>
                <a:cs typeface="+mn-cs"/>
              </a:rPr>
              <a:t>Data Reply x Università di Bologna – Campus Cesena</a:t>
            </a:r>
          </a:p>
        </p:txBody>
      </p:sp>
      <p:sp>
        <p:nvSpPr>
          <p:cNvPr id="13" name="TextBox 12">
            <a:extLst>
              <a:ext uri="{FF2B5EF4-FFF2-40B4-BE49-F238E27FC236}">
                <a16:creationId xmlns:a16="http://schemas.microsoft.com/office/drawing/2014/main" id="{0EA4A256-4501-4D9E-AA5A-4212C1C2ACA9}"/>
              </a:ext>
            </a:extLst>
          </p:cNvPr>
          <p:cNvSpPr txBox="1"/>
          <p:nvPr/>
        </p:nvSpPr>
        <p:spPr>
          <a:xfrm>
            <a:off x="219709" y="2913486"/>
            <a:ext cx="617474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Assess and Manage AI and ML Data Platforms</a:t>
            </a:r>
          </a:p>
        </p:txBody>
      </p:sp>
    </p:spTree>
    <p:extLst>
      <p:ext uri="{BB962C8B-B14F-4D97-AF65-F5344CB8AC3E}">
        <p14:creationId xmlns:p14="http://schemas.microsoft.com/office/powerpoint/2010/main" val="2181421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700" dirty="0"/>
              <a:t>Data reply - </a:t>
            </a:r>
            <a:r>
              <a:rPr lang="en-GB" sz="2700" dirty="0">
                <a:latin typeface="+mj-lt"/>
              </a:rPr>
              <a:t>partnerships</a:t>
            </a:r>
          </a:p>
        </p:txBody>
      </p:sp>
      <p:sp>
        <p:nvSpPr>
          <p:cNvPr id="40" name="Rectangle 39"/>
          <p:cNvSpPr/>
          <p:nvPr/>
        </p:nvSpPr>
        <p:spPr>
          <a:xfrm>
            <a:off x="252000" y="743735"/>
            <a:ext cx="3209317" cy="3766446"/>
          </a:xfrm>
          <a:prstGeom prst="rect">
            <a:avLst/>
          </a:prstGeom>
          <a:solidFill>
            <a:schemeClr val="bg1"/>
          </a:solidFill>
          <a:ln w="952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41" name="Rectangle 40"/>
          <p:cNvSpPr/>
          <p:nvPr/>
        </p:nvSpPr>
        <p:spPr>
          <a:xfrm>
            <a:off x="3516020" y="743734"/>
            <a:ext cx="2947576" cy="3766445"/>
          </a:xfrm>
          <a:prstGeom prst="rect">
            <a:avLst/>
          </a:prstGeom>
          <a:solidFill>
            <a:schemeClr val="bg1"/>
          </a:solidFill>
          <a:ln w="952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dirty="0">
              <a:solidFill>
                <a:prstClr val="white"/>
              </a:solidFill>
              <a:latin typeface="Arial"/>
            </a:endParaRPr>
          </a:p>
        </p:txBody>
      </p:sp>
      <p:sp>
        <p:nvSpPr>
          <p:cNvPr id="42" name="Rectangle 41"/>
          <p:cNvSpPr/>
          <p:nvPr/>
        </p:nvSpPr>
        <p:spPr>
          <a:xfrm>
            <a:off x="6518298" y="743734"/>
            <a:ext cx="2373702" cy="3766445"/>
          </a:xfrm>
          <a:prstGeom prst="rect">
            <a:avLst/>
          </a:prstGeom>
          <a:solidFill>
            <a:schemeClr val="bg1"/>
          </a:solidFill>
          <a:ln w="952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pic>
        <p:nvPicPr>
          <p:cNvPr id="43" name="Picture 2" descr="Image result for aws white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297"/>
          <a:stretch/>
        </p:blipFill>
        <p:spPr bwMode="auto">
          <a:xfrm>
            <a:off x="807575" y="940377"/>
            <a:ext cx="1869123" cy="113838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loude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789" y="894635"/>
            <a:ext cx="1213484" cy="30007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9445" y="2438424"/>
            <a:ext cx="1313747" cy="326384"/>
          </a:xfrm>
          <a:prstGeom prst="rect">
            <a:avLst/>
          </a:prstGeom>
        </p:spPr>
      </p:pic>
      <p:pic>
        <p:nvPicPr>
          <p:cNvPr id="49" name="Picture 48"/>
          <p:cNvPicPr>
            <a:picLocks noChangeAspect="1"/>
          </p:cNvPicPr>
          <p:nvPr/>
        </p:nvPicPr>
        <p:blipFill rotWithShape="1">
          <a:blip r:embed="rId6" cstate="print">
            <a:extLst>
              <a:ext uri="{28A0092B-C50C-407E-A947-70E740481C1C}">
                <a14:useLocalDpi xmlns:a14="http://schemas.microsoft.com/office/drawing/2010/main" val="0"/>
              </a:ext>
            </a:extLst>
          </a:blip>
          <a:srcRect t="29469" b="30689"/>
          <a:stretch/>
        </p:blipFill>
        <p:spPr>
          <a:xfrm>
            <a:off x="6989445" y="3191994"/>
            <a:ext cx="1417063" cy="317835"/>
          </a:xfrm>
          <a:prstGeom prst="rect">
            <a:avLst/>
          </a:prstGeom>
        </p:spPr>
      </p:pic>
      <p:sp>
        <p:nvSpPr>
          <p:cNvPr id="50" name="Rettangolo 45">
            <a:extLst>
              <a:ext uri="{FF2B5EF4-FFF2-40B4-BE49-F238E27FC236}">
                <a16:creationId xmlns:a16="http://schemas.microsoft.com/office/drawing/2014/main" id="{69B6E833-D64F-47DA-949F-4857BD0692F9}"/>
              </a:ext>
            </a:extLst>
          </p:cNvPr>
          <p:cNvSpPr/>
          <p:nvPr/>
        </p:nvSpPr>
        <p:spPr>
          <a:xfrm>
            <a:off x="264589" y="2275408"/>
            <a:ext cx="3176288" cy="2234771"/>
          </a:xfrm>
          <a:prstGeom prst="rect">
            <a:avLst/>
          </a:prstGeom>
          <a:gradFill>
            <a:gsLst>
              <a:gs pos="0">
                <a:schemeClr val="bg1">
                  <a:lumMod val="95000"/>
                  <a:lumOff val="5000"/>
                </a:schemeClr>
              </a:gs>
              <a:gs pos="50000">
                <a:schemeClr val="bg1">
                  <a:lumMod val="85000"/>
                  <a:lumOff val="15000"/>
                </a:schemeClr>
              </a:gs>
              <a:gs pos="100000">
                <a:schemeClr val="bg1">
                  <a:lumMod val="75000"/>
                  <a:lumOff val="25000"/>
                </a:schemeClr>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US" sz="1200" b="1" dirty="0">
                <a:solidFill>
                  <a:srgbClr val="FE9800"/>
                </a:solidFill>
                <a:latin typeface="Arial"/>
              </a:rPr>
              <a:t>AWS</a:t>
            </a:r>
            <a:r>
              <a:rPr lang="en-US" sz="1200" dirty="0">
                <a:solidFill>
                  <a:prstClr val="white"/>
                </a:solidFill>
                <a:latin typeface="Arial"/>
              </a:rPr>
              <a:t> COMPETENCIES</a:t>
            </a:r>
            <a:endParaRPr lang="it-IT" sz="1200" dirty="0">
              <a:solidFill>
                <a:prstClr val="white"/>
              </a:solidFill>
              <a:latin typeface="Arial"/>
            </a:endParaRPr>
          </a:p>
        </p:txBody>
      </p:sp>
      <p:pic>
        <p:nvPicPr>
          <p:cNvPr id="54" name="Picture 15">
            <a:extLst>
              <a:ext uri="{FF2B5EF4-FFF2-40B4-BE49-F238E27FC236}">
                <a16:creationId xmlns:a16="http://schemas.microsoft.com/office/drawing/2014/main" id="{4E2FCC55-FD2B-4AD5-B95E-B8633BC1020F}"/>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539134" y="2614120"/>
            <a:ext cx="309224" cy="284375"/>
          </a:xfrm>
          <a:prstGeom prst="rect">
            <a:avLst/>
          </a:prstGeom>
        </p:spPr>
      </p:pic>
      <p:pic>
        <p:nvPicPr>
          <p:cNvPr id="62" name="Picture 15">
            <a:extLst>
              <a:ext uri="{FF2B5EF4-FFF2-40B4-BE49-F238E27FC236}">
                <a16:creationId xmlns:a16="http://schemas.microsoft.com/office/drawing/2014/main" id="{646E9B4E-7839-4646-936E-09F35AC0F5F5}"/>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1259176" y="2614120"/>
            <a:ext cx="309224" cy="284375"/>
          </a:xfrm>
          <a:prstGeom prst="rect">
            <a:avLst/>
          </a:prstGeom>
        </p:spPr>
      </p:pic>
      <p:pic>
        <p:nvPicPr>
          <p:cNvPr id="68" name="Picture 15">
            <a:extLst>
              <a:ext uri="{FF2B5EF4-FFF2-40B4-BE49-F238E27FC236}">
                <a16:creationId xmlns:a16="http://schemas.microsoft.com/office/drawing/2014/main" id="{2A118269-6E56-4214-A681-474A0B85622A}"/>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1994297" y="2614120"/>
            <a:ext cx="309224" cy="284375"/>
          </a:xfrm>
          <a:prstGeom prst="rect">
            <a:avLst/>
          </a:prstGeom>
        </p:spPr>
      </p:pic>
      <p:pic>
        <p:nvPicPr>
          <p:cNvPr id="71" name="Picture 15">
            <a:extLst>
              <a:ext uri="{FF2B5EF4-FFF2-40B4-BE49-F238E27FC236}">
                <a16:creationId xmlns:a16="http://schemas.microsoft.com/office/drawing/2014/main" id="{AE71F520-1EE5-479E-B82E-1B0A6F005213}"/>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2754913" y="2614120"/>
            <a:ext cx="309224" cy="284375"/>
          </a:xfrm>
          <a:prstGeom prst="rect">
            <a:avLst/>
          </a:prstGeom>
        </p:spPr>
      </p:pic>
      <p:pic>
        <p:nvPicPr>
          <p:cNvPr id="93" name="Picture 15">
            <a:extLst>
              <a:ext uri="{FF2B5EF4-FFF2-40B4-BE49-F238E27FC236}">
                <a16:creationId xmlns:a16="http://schemas.microsoft.com/office/drawing/2014/main" id="{4E2FCC55-FD2B-4AD5-B95E-B8633BC1020F}"/>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539134" y="3253078"/>
            <a:ext cx="309224" cy="284375"/>
          </a:xfrm>
          <a:prstGeom prst="rect">
            <a:avLst/>
          </a:prstGeom>
        </p:spPr>
      </p:pic>
      <p:pic>
        <p:nvPicPr>
          <p:cNvPr id="94" name="Picture 15">
            <a:extLst>
              <a:ext uri="{FF2B5EF4-FFF2-40B4-BE49-F238E27FC236}">
                <a16:creationId xmlns:a16="http://schemas.microsoft.com/office/drawing/2014/main" id="{646E9B4E-7839-4646-936E-09F35AC0F5F5}"/>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1259176" y="3253078"/>
            <a:ext cx="309224" cy="284375"/>
          </a:xfrm>
          <a:prstGeom prst="rect">
            <a:avLst/>
          </a:prstGeom>
        </p:spPr>
      </p:pic>
      <p:pic>
        <p:nvPicPr>
          <p:cNvPr id="95" name="Picture 15">
            <a:extLst>
              <a:ext uri="{FF2B5EF4-FFF2-40B4-BE49-F238E27FC236}">
                <a16:creationId xmlns:a16="http://schemas.microsoft.com/office/drawing/2014/main" id="{2A118269-6E56-4214-A681-474A0B85622A}"/>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1994297" y="3253078"/>
            <a:ext cx="309224" cy="284375"/>
          </a:xfrm>
          <a:prstGeom prst="rect">
            <a:avLst/>
          </a:prstGeom>
        </p:spPr>
      </p:pic>
      <p:pic>
        <p:nvPicPr>
          <p:cNvPr id="96" name="Picture 15">
            <a:extLst>
              <a:ext uri="{FF2B5EF4-FFF2-40B4-BE49-F238E27FC236}">
                <a16:creationId xmlns:a16="http://schemas.microsoft.com/office/drawing/2014/main" id="{AE71F520-1EE5-479E-B82E-1B0A6F005213}"/>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2754913" y="3253078"/>
            <a:ext cx="309224" cy="284375"/>
          </a:xfrm>
          <a:prstGeom prst="rect">
            <a:avLst/>
          </a:prstGeom>
        </p:spPr>
      </p:pic>
      <p:pic>
        <p:nvPicPr>
          <p:cNvPr id="97" name="Picture 96"/>
          <p:cNvPicPr>
            <a:picLocks noChangeAspect="1"/>
          </p:cNvPicPr>
          <p:nvPr/>
        </p:nvPicPr>
        <p:blipFill>
          <a:blip r:embed="rId8"/>
          <a:stretch>
            <a:fillRect/>
          </a:stretch>
        </p:blipFill>
        <p:spPr>
          <a:xfrm>
            <a:off x="7071124" y="1621895"/>
            <a:ext cx="1131806" cy="389342"/>
          </a:xfrm>
          <a:prstGeom prst="rect">
            <a:avLst/>
          </a:prstGeom>
        </p:spPr>
      </p:pic>
      <p:pic>
        <p:nvPicPr>
          <p:cNvPr id="100" name="Picture 99"/>
          <p:cNvPicPr>
            <a:picLocks noChangeAspect="1"/>
          </p:cNvPicPr>
          <p:nvPr/>
        </p:nvPicPr>
        <p:blipFill rotWithShape="1">
          <a:blip r:embed="rId9"/>
          <a:srcRect l="21988" t="35977" r="21988" b="35977"/>
          <a:stretch/>
        </p:blipFill>
        <p:spPr>
          <a:xfrm>
            <a:off x="6989445" y="3937016"/>
            <a:ext cx="1452567" cy="378780"/>
          </a:xfrm>
          <a:prstGeom prst="rect">
            <a:avLst/>
          </a:prstGeom>
        </p:spPr>
      </p:pic>
      <p:pic>
        <p:nvPicPr>
          <p:cNvPr id="101" name="Picture 100"/>
          <p:cNvPicPr>
            <a:picLocks noChangeAspect="1"/>
          </p:cNvPicPr>
          <p:nvPr/>
        </p:nvPicPr>
        <p:blipFill rotWithShape="1">
          <a:blip r:embed="rId10">
            <a:clrChange>
              <a:clrFrom>
                <a:srgbClr val="031B0E"/>
              </a:clrFrom>
              <a:clrTo>
                <a:srgbClr val="031B0E">
                  <a:alpha val="0"/>
                </a:srgbClr>
              </a:clrTo>
            </a:clrChange>
          </a:blip>
          <a:srcRect t="23923" b="23923"/>
          <a:stretch/>
        </p:blipFill>
        <p:spPr>
          <a:xfrm>
            <a:off x="3880191" y="2863136"/>
            <a:ext cx="2079905" cy="609504"/>
          </a:xfrm>
          <a:prstGeom prst="rect">
            <a:avLst/>
          </a:prstGeom>
        </p:spPr>
      </p:pic>
      <p:pic>
        <p:nvPicPr>
          <p:cNvPr id="102" name="Picture 101"/>
          <p:cNvPicPr>
            <a:picLocks noChangeAspect="1"/>
          </p:cNvPicPr>
          <p:nvPr/>
        </p:nvPicPr>
        <p:blipFill>
          <a:blip r:embed="rId11"/>
          <a:stretch>
            <a:fillRect/>
          </a:stretch>
        </p:blipFill>
        <p:spPr>
          <a:xfrm>
            <a:off x="4109626" y="943449"/>
            <a:ext cx="1621034" cy="328168"/>
          </a:xfrm>
          <a:prstGeom prst="rect">
            <a:avLst/>
          </a:prstGeom>
        </p:spPr>
      </p:pic>
      <p:pic>
        <p:nvPicPr>
          <p:cNvPr id="105" name="Picture 104"/>
          <p:cNvPicPr>
            <a:picLocks noChangeAspect="1"/>
          </p:cNvPicPr>
          <p:nvPr/>
        </p:nvPicPr>
        <p:blipFill rotWithShape="1">
          <a:blip r:embed="rId12">
            <a:clrChange>
              <a:clrFrom>
                <a:srgbClr val="040533"/>
              </a:clrFrom>
              <a:clrTo>
                <a:srgbClr val="040533">
                  <a:alpha val="0"/>
                </a:srgbClr>
              </a:clrTo>
            </a:clrChange>
          </a:blip>
          <a:srcRect t="544" r="2212" b="1067"/>
          <a:stretch/>
        </p:blipFill>
        <p:spPr>
          <a:xfrm>
            <a:off x="4061687" y="4027576"/>
            <a:ext cx="1716912" cy="309977"/>
          </a:xfrm>
          <a:prstGeom prst="rect">
            <a:avLst/>
          </a:prstGeom>
        </p:spPr>
      </p:pic>
      <p:pic>
        <p:nvPicPr>
          <p:cNvPr id="151" name="Picture 15">
            <a:extLst>
              <a:ext uri="{FF2B5EF4-FFF2-40B4-BE49-F238E27FC236}">
                <a16:creationId xmlns:a16="http://schemas.microsoft.com/office/drawing/2014/main" id="{4E2FCC55-FD2B-4AD5-B95E-B8633BC1020F}"/>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539134" y="3919338"/>
            <a:ext cx="309224" cy="284375"/>
          </a:xfrm>
          <a:prstGeom prst="rect">
            <a:avLst/>
          </a:prstGeom>
        </p:spPr>
      </p:pic>
      <p:pic>
        <p:nvPicPr>
          <p:cNvPr id="152" name="Picture 15">
            <a:extLst>
              <a:ext uri="{FF2B5EF4-FFF2-40B4-BE49-F238E27FC236}">
                <a16:creationId xmlns:a16="http://schemas.microsoft.com/office/drawing/2014/main" id="{646E9B4E-7839-4646-936E-09F35AC0F5F5}"/>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1259176" y="3919338"/>
            <a:ext cx="309224" cy="284375"/>
          </a:xfrm>
          <a:prstGeom prst="rect">
            <a:avLst/>
          </a:prstGeom>
        </p:spPr>
      </p:pic>
      <p:pic>
        <p:nvPicPr>
          <p:cNvPr id="153" name="Picture 15">
            <a:extLst>
              <a:ext uri="{FF2B5EF4-FFF2-40B4-BE49-F238E27FC236}">
                <a16:creationId xmlns:a16="http://schemas.microsoft.com/office/drawing/2014/main" id="{2A118269-6E56-4214-A681-474A0B85622A}"/>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1994297" y="3919338"/>
            <a:ext cx="309224" cy="284375"/>
          </a:xfrm>
          <a:prstGeom prst="rect">
            <a:avLst/>
          </a:prstGeom>
        </p:spPr>
      </p:pic>
      <p:pic>
        <p:nvPicPr>
          <p:cNvPr id="154" name="Picture 15">
            <a:extLst>
              <a:ext uri="{FF2B5EF4-FFF2-40B4-BE49-F238E27FC236}">
                <a16:creationId xmlns:a16="http://schemas.microsoft.com/office/drawing/2014/main" id="{AE71F520-1EE5-479E-B82E-1B0A6F005213}"/>
              </a:ext>
            </a:extLst>
          </p:cNvPr>
          <p:cNvPicPr>
            <a:picLocks noChangeAspect="1"/>
          </p:cNvPicPr>
          <p:nvPr/>
        </p:nvPicPr>
        <p:blipFill>
          <a:blip r:embed="rId7" cstate="screen">
            <a:duotone>
              <a:prstClr val="black"/>
              <a:srgbClr val="FFA200">
                <a:tint val="45000"/>
                <a:satMod val="400000"/>
              </a:srgbClr>
            </a:duotone>
            <a:extLst>
              <a:ext uri="{28A0092B-C50C-407E-A947-70E740481C1C}">
                <a14:useLocalDpi xmlns:a14="http://schemas.microsoft.com/office/drawing/2010/main"/>
              </a:ext>
            </a:extLst>
          </a:blip>
          <a:stretch>
            <a:fillRect/>
          </a:stretch>
        </p:blipFill>
        <p:spPr>
          <a:xfrm>
            <a:off x="2754913" y="3919338"/>
            <a:ext cx="309224" cy="284375"/>
          </a:xfrm>
          <a:prstGeom prst="rect">
            <a:avLst/>
          </a:prstGeom>
        </p:spPr>
      </p:pic>
      <p:sp>
        <p:nvSpPr>
          <p:cNvPr id="155" name="TextBox 154">
            <a:extLst>
              <a:ext uri="{FF2B5EF4-FFF2-40B4-BE49-F238E27FC236}">
                <a16:creationId xmlns:a16="http://schemas.microsoft.com/office/drawing/2014/main" id="{A5C5C40D-ADB7-0F4D-94C7-9806B79FAFF7}"/>
              </a:ext>
            </a:extLst>
          </p:cNvPr>
          <p:cNvSpPr txBox="1"/>
          <p:nvPr/>
        </p:nvSpPr>
        <p:spPr>
          <a:xfrm>
            <a:off x="319291" y="2949537"/>
            <a:ext cx="685800" cy="215444"/>
          </a:xfrm>
          <a:prstGeom prst="rect">
            <a:avLst/>
          </a:prstGeom>
          <a:noFill/>
        </p:spPr>
        <p:txBody>
          <a:bodyPr wrap="square" rtlCol="0">
            <a:spAutoFit/>
          </a:bodyPr>
          <a:lstStyle/>
          <a:p>
            <a:pPr algn="ctr" defTabSz="685783">
              <a:defRPr/>
            </a:pPr>
            <a:r>
              <a:rPr lang="en-US" sz="800" b="1" dirty="0">
                <a:solidFill>
                  <a:prstClr val="white"/>
                </a:solidFill>
                <a:latin typeface="Arial"/>
              </a:rPr>
              <a:t>Big Data  </a:t>
            </a:r>
          </a:p>
        </p:txBody>
      </p:sp>
      <p:sp>
        <p:nvSpPr>
          <p:cNvPr id="156" name="TextBox 155">
            <a:extLst>
              <a:ext uri="{FF2B5EF4-FFF2-40B4-BE49-F238E27FC236}">
                <a16:creationId xmlns:a16="http://schemas.microsoft.com/office/drawing/2014/main" id="{A711A4D2-C78F-C04D-9D69-8888CD95D072}"/>
              </a:ext>
            </a:extLst>
          </p:cNvPr>
          <p:cNvSpPr txBox="1"/>
          <p:nvPr/>
        </p:nvSpPr>
        <p:spPr>
          <a:xfrm>
            <a:off x="1065795" y="2949537"/>
            <a:ext cx="685800" cy="215444"/>
          </a:xfrm>
          <a:prstGeom prst="rect">
            <a:avLst/>
          </a:prstGeom>
          <a:noFill/>
        </p:spPr>
        <p:txBody>
          <a:bodyPr wrap="square" rtlCol="0">
            <a:spAutoFit/>
          </a:bodyPr>
          <a:lstStyle/>
          <a:p>
            <a:pPr algn="ctr" defTabSz="685783">
              <a:defRPr/>
            </a:pPr>
            <a:r>
              <a:rPr lang="en-US" sz="800" b="1" dirty="0">
                <a:solidFill>
                  <a:prstClr val="white"/>
                </a:solidFill>
                <a:latin typeface="Arial"/>
              </a:rPr>
              <a:t>DevOps </a:t>
            </a:r>
          </a:p>
        </p:txBody>
      </p:sp>
      <p:sp>
        <p:nvSpPr>
          <p:cNvPr id="157" name="TextBox 156">
            <a:extLst>
              <a:ext uri="{FF2B5EF4-FFF2-40B4-BE49-F238E27FC236}">
                <a16:creationId xmlns:a16="http://schemas.microsoft.com/office/drawing/2014/main" id="{D6993B8B-C02D-9148-B151-EF4EF3ED6D75}"/>
              </a:ext>
            </a:extLst>
          </p:cNvPr>
          <p:cNvSpPr txBox="1"/>
          <p:nvPr/>
        </p:nvSpPr>
        <p:spPr>
          <a:xfrm>
            <a:off x="1803149" y="2949539"/>
            <a:ext cx="685800" cy="215444"/>
          </a:xfrm>
          <a:prstGeom prst="rect">
            <a:avLst/>
          </a:prstGeom>
          <a:noFill/>
        </p:spPr>
        <p:txBody>
          <a:bodyPr wrap="square" rtlCol="0">
            <a:spAutoFit/>
          </a:bodyPr>
          <a:lstStyle/>
          <a:p>
            <a:pPr algn="ctr" defTabSz="685783">
              <a:defRPr/>
            </a:pPr>
            <a:r>
              <a:rPr lang="en-US" sz="800" b="1" dirty="0">
                <a:solidFill>
                  <a:prstClr val="white"/>
                </a:solidFill>
                <a:latin typeface="Arial"/>
              </a:rPr>
              <a:t>Oracle </a:t>
            </a:r>
          </a:p>
        </p:txBody>
      </p:sp>
      <p:sp>
        <p:nvSpPr>
          <p:cNvPr id="158" name="TextBox 157">
            <a:extLst>
              <a:ext uri="{FF2B5EF4-FFF2-40B4-BE49-F238E27FC236}">
                <a16:creationId xmlns:a16="http://schemas.microsoft.com/office/drawing/2014/main" id="{06313EC7-D9BB-0541-9686-9B12367DE9E8}"/>
              </a:ext>
            </a:extLst>
          </p:cNvPr>
          <p:cNvSpPr txBox="1"/>
          <p:nvPr/>
        </p:nvSpPr>
        <p:spPr>
          <a:xfrm>
            <a:off x="2581871" y="2949537"/>
            <a:ext cx="685800" cy="215444"/>
          </a:xfrm>
          <a:prstGeom prst="rect">
            <a:avLst/>
          </a:prstGeom>
          <a:noFill/>
        </p:spPr>
        <p:txBody>
          <a:bodyPr wrap="square" rtlCol="0">
            <a:spAutoFit/>
          </a:bodyPr>
          <a:lstStyle/>
          <a:p>
            <a:pPr algn="ctr" defTabSz="685783">
              <a:defRPr/>
            </a:pPr>
            <a:r>
              <a:rPr lang="en-US" sz="800" b="1" dirty="0">
                <a:solidFill>
                  <a:prstClr val="white"/>
                </a:solidFill>
                <a:latin typeface="Arial"/>
              </a:rPr>
              <a:t>Migration </a:t>
            </a:r>
          </a:p>
        </p:txBody>
      </p:sp>
      <p:sp>
        <p:nvSpPr>
          <p:cNvPr id="159" name="TextBox 158">
            <a:extLst>
              <a:ext uri="{FF2B5EF4-FFF2-40B4-BE49-F238E27FC236}">
                <a16:creationId xmlns:a16="http://schemas.microsoft.com/office/drawing/2014/main" id="{AE5D82CD-60E6-E64C-9E70-FD7FEF090387}"/>
              </a:ext>
            </a:extLst>
          </p:cNvPr>
          <p:cNvSpPr txBox="1"/>
          <p:nvPr/>
        </p:nvSpPr>
        <p:spPr>
          <a:xfrm>
            <a:off x="319291" y="3573888"/>
            <a:ext cx="685800" cy="215444"/>
          </a:xfrm>
          <a:prstGeom prst="rect">
            <a:avLst/>
          </a:prstGeom>
          <a:noFill/>
        </p:spPr>
        <p:txBody>
          <a:bodyPr wrap="square" rtlCol="0">
            <a:spAutoFit/>
          </a:bodyPr>
          <a:lstStyle/>
          <a:p>
            <a:pPr algn="ctr" defTabSz="685783">
              <a:defRPr/>
            </a:pPr>
            <a:r>
              <a:rPr lang="en-US" sz="800" b="1" dirty="0" err="1">
                <a:solidFill>
                  <a:prstClr val="white"/>
                </a:solidFill>
                <a:latin typeface="Arial"/>
              </a:rPr>
              <a:t>IoT</a:t>
            </a:r>
            <a:r>
              <a:rPr lang="en-US" sz="800" b="1" dirty="0">
                <a:solidFill>
                  <a:prstClr val="white"/>
                </a:solidFill>
                <a:latin typeface="Arial"/>
              </a:rPr>
              <a:t> </a:t>
            </a:r>
          </a:p>
        </p:txBody>
      </p:sp>
      <p:sp>
        <p:nvSpPr>
          <p:cNvPr id="160" name="TextBox 22">
            <a:extLst>
              <a:ext uri="{FF2B5EF4-FFF2-40B4-BE49-F238E27FC236}">
                <a16:creationId xmlns:a16="http://schemas.microsoft.com/office/drawing/2014/main" id="{020FF999-5DE6-3E41-A6B0-5A17391714BF}"/>
              </a:ext>
            </a:extLst>
          </p:cNvPr>
          <p:cNvSpPr txBox="1"/>
          <p:nvPr/>
        </p:nvSpPr>
        <p:spPr>
          <a:xfrm>
            <a:off x="1065795" y="3504637"/>
            <a:ext cx="685800" cy="338554"/>
          </a:xfrm>
          <a:prstGeom prst="rect">
            <a:avLst/>
          </a:prstGeom>
          <a:noFill/>
        </p:spPr>
        <p:txBody>
          <a:bodyPr wrap="square" rtlCol="0">
            <a:spAutoFit/>
          </a:bodyPr>
          <a:lstStyle/>
          <a:p>
            <a:pPr algn="ctr" defTabSz="685783">
              <a:defRPr/>
            </a:pPr>
            <a:r>
              <a:rPr lang="en-US" sz="800" b="1" dirty="0">
                <a:solidFill>
                  <a:prstClr val="white"/>
                </a:solidFill>
                <a:latin typeface="Arial"/>
              </a:rPr>
              <a:t> Industrial </a:t>
            </a:r>
          </a:p>
          <a:p>
            <a:pPr algn="ctr" defTabSz="685783">
              <a:defRPr/>
            </a:pPr>
            <a:r>
              <a:rPr lang="en-US" sz="800" b="1" dirty="0">
                <a:solidFill>
                  <a:prstClr val="white"/>
                </a:solidFill>
                <a:latin typeface="Arial"/>
              </a:rPr>
              <a:t>Software</a:t>
            </a:r>
          </a:p>
        </p:txBody>
      </p:sp>
      <p:sp>
        <p:nvSpPr>
          <p:cNvPr id="161" name="TextBox 22">
            <a:extLst>
              <a:ext uri="{FF2B5EF4-FFF2-40B4-BE49-F238E27FC236}">
                <a16:creationId xmlns:a16="http://schemas.microsoft.com/office/drawing/2014/main" id="{8C441BC0-EBEB-5845-AF37-15F5A0F86504}"/>
              </a:ext>
            </a:extLst>
          </p:cNvPr>
          <p:cNvSpPr txBox="1"/>
          <p:nvPr/>
        </p:nvSpPr>
        <p:spPr>
          <a:xfrm>
            <a:off x="1803149" y="3573888"/>
            <a:ext cx="685800" cy="215444"/>
          </a:xfrm>
          <a:prstGeom prst="rect">
            <a:avLst/>
          </a:prstGeom>
          <a:noFill/>
        </p:spPr>
        <p:txBody>
          <a:bodyPr wrap="square" rtlCol="0">
            <a:spAutoFit/>
          </a:bodyPr>
          <a:lstStyle/>
          <a:p>
            <a:pPr algn="ctr" defTabSz="685783">
              <a:defRPr/>
            </a:pPr>
            <a:r>
              <a:rPr lang="en-US" sz="800" b="1">
                <a:solidFill>
                  <a:prstClr val="white"/>
                </a:solidFill>
                <a:latin typeface="Arial"/>
              </a:rPr>
              <a:t>SaaS</a:t>
            </a:r>
          </a:p>
        </p:txBody>
      </p:sp>
      <p:sp>
        <p:nvSpPr>
          <p:cNvPr id="162" name="TextBox 22">
            <a:extLst>
              <a:ext uri="{FF2B5EF4-FFF2-40B4-BE49-F238E27FC236}">
                <a16:creationId xmlns:a16="http://schemas.microsoft.com/office/drawing/2014/main" id="{FB352700-9DBF-6C4A-93EC-84B895497987}"/>
              </a:ext>
            </a:extLst>
          </p:cNvPr>
          <p:cNvSpPr txBox="1"/>
          <p:nvPr/>
        </p:nvSpPr>
        <p:spPr>
          <a:xfrm>
            <a:off x="2581871" y="3504638"/>
            <a:ext cx="685800" cy="338554"/>
          </a:xfrm>
          <a:prstGeom prst="rect">
            <a:avLst/>
          </a:prstGeom>
          <a:noFill/>
        </p:spPr>
        <p:txBody>
          <a:bodyPr wrap="square" rtlCol="0">
            <a:spAutoFit/>
          </a:bodyPr>
          <a:lstStyle/>
          <a:p>
            <a:pPr algn="ctr" defTabSz="685783">
              <a:defRPr/>
            </a:pPr>
            <a:r>
              <a:rPr lang="en-US" sz="800" b="1">
                <a:solidFill>
                  <a:prstClr val="white"/>
                </a:solidFill>
                <a:latin typeface="Arial"/>
              </a:rPr>
              <a:t>Machine</a:t>
            </a:r>
          </a:p>
          <a:p>
            <a:pPr algn="ctr" defTabSz="685783">
              <a:defRPr/>
            </a:pPr>
            <a:r>
              <a:rPr lang="en-US" sz="800" b="1">
                <a:solidFill>
                  <a:prstClr val="white"/>
                </a:solidFill>
                <a:latin typeface="Arial"/>
              </a:rPr>
              <a:t>Learning</a:t>
            </a:r>
          </a:p>
        </p:txBody>
      </p:sp>
      <p:sp>
        <p:nvSpPr>
          <p:cNvPr id="163" name="TextBox 22">
            <a:extLst>
              <a:ext uri="{FF2B5EF4-FFF2-40B4-BE49-F238E27FC236}">
                <a16:creationId xmlns:a16="http://schemas.microsoft.com/office/drawing/2014/main" id="{FB352700-9DBF-6C4A-93EC-84B895497987}"/>
              </a:ext>
            </a:extLst>
          </p:cNvPr>
          <p:cNvSpPr txBox="1"/>
          <p:nvPr/>
        </p:nvSpPr>
        <p:spPr>
          <a:xfrm>
            <a:off x="319291" y="4237758"/>
            <a:ext cx="685800" cy="215444"/>
          </a:xfrm>
          <a:prstGeom prst="rect">
            <a:avLst/>
          </a:prstGeom>
          <a:noFill/>
        </p:spPr>
        <p:txBody>
          <a:bodyPr wrap="square" rtlCol="0">
            <a:spAutoFit/>
          </a:bodyPr>
          <a:lstStyle/>
          <a:p>
            <a:pPr algn="ctr" defTabSz="685783">
              <a:defRPr/>
            </a:pPr>
            <a:r>
              <a:rPr lang="en-US" sz="800" b="1" dirty="0">
                <a:solidFill>
                  <a:prstClr val="white"/>
                </a:solidFill>
                <a:latin typeface="Arial"/>
              </a:rPr>
              <a:t>Security</a:t>
            </a:r>
          </a:p>
        </p:txBody>
      </p:sp>
      <p:sp>
        <p:nvSpPr>
          <p:cNvPr id="164" name="TextBox 22">
            <a:extLst>
              <a:ext uri="{FF2B5EF4-FFF2-40B4-BE49-F238E27FC236}">
                <a16:creationId xmlns:a16="http://schemas.microsoft.com/office/drawing/2014/main" id="{FB352700-9DBF-6C4A-93EC-84B895497987}"/>
              </a:ext>
            </a:extLst>
          </p:cNvPr>
          <p:cNvSpPr txBox="1"/>
          <p:nvPr/>
        </p:nvSpPr>
        <p:spPr>
          <a:xfrm>
            <a:off x="1065795" y="4237758"/>
            <a:ext cx="685800" cy="215444"/>
          </a:xfrm>
          <a:prstGeom prst="rect">
            <a:avLst/>
          </a:prstGeom>
          <a:noFill/>
        </p:spPr>
        <p:txBody>
          <a:bodyPr wrap="square" rtlCol="0">
            <a:spAutoFit/>
          </a:bodyPr>
          <a:lstStyle/>
          <a:p>
            <a:pPr algn="ctr" defTabSz="685783">
              <a:defRPr/>
            </a:pPr>
            <a:r>
              <a:rPr lang="en-US" sz="800" b="1" dirty="0">
                <a:solidFill>
                  <a:prstClr val="white"/>
                </a:solidFill>
                <a:latin typeface="Arial"/>
              </a:rPr>
              <a:t>Financial</a:t>
            </a:r>
          </a:p>
        </p:txBody>
      </p:sp>
      <p:sp>
        <p:nvSpPr>
          <p:cNvPr id="165" name="TextBox 22">
            <a:extLst>
              <a:ext uri="{FF2B5EF4-FFF2-40B4-BE49-F238E27FC236}">
                <a16:creationId xmlns:a16="http://schemas.microsoft.com/office/drawing/2014/main" id="{FB352700-9DBF-6C4A-93EC-84B895497987}"/>
              </a:ext>
            </a:extLst>
          </p:cNvPr>
          <p:cNvSpPr txBox="1"/>
          <p:nvPr/>
        </p:nvSpPr>
        <p:spPr>
          <a:xfrm>
            <a:off x="2581871" y="4237760"/>
            <a:ext cx="685800" cy="215444"/>
          </a:xfrm>
          <a:prstGeom prst="rect">
            <a:avLst/>
          </a:prstGeom>
          <a:noFill/>
        </p:spPr>
        <p:txBody>
          <a:bodyPr wrap="square" rtlCol="0">
            <a:spAutoFit/>
          </a:bodyPr>
          <a:lstStyle/>
          <a:p>
            <a:pPr algn="ctr" defTabSz="685783">
              <a:defRPr/>
            </a:pPr>
            <a:r>
              <a:rPr lang="en-US" sz="800" b="1">
                <a:solidFill>
                  <a:prstClr val="white"/>
                </a:solidFill>
                <a:latin typeface="Arial"/>
              </a:rPr>
              <a:t>Energy</a:t>
            </a:r>
          </a:p>
        </p:txBody>
      </p:sp>
      <p:sp>
        <p:nvSpPr>
          <p:cNvPr id="166" name="TextBox 22">
            <a:extLst>
              <a:ext uri="{FF2B5EF4-FFF2-40B4-BE49-F238E27FC236}">
                <a16:creationId xmlns:a16="http://schemas.microsoft.com/office/drawing/2014/main" id="{FB352700-9DBF-6C4A-93EC-84B895497987}"/>
              </a:ext>
            </a:extLst>
          </p:cNvPr>
          <p:cNvSpPr txBox="1"/>
          <p:nvPr/>
        </p:nvSpPr>
        <p:spPr>
          <a:xfrm>
            <a:off x="1803149" y="4237760"/>
            <a:ext cx="685800" cy="215444"/>
          </a:xfrm>
          <a:prstGeom prst="rect">
            <a:avLst/>
          </a:prstGeom>
          <a:noFill/>
        </p:spPr>
        <p:txBody>
          <a:bodyPr wrap="square" rtlCol="0">
            <a:spAutoFit/>
          </a:bodyPr>
          <a:lstStyle/>
          <a:p>
            <a:pPr algn="ctr" defTabSz="685783">
              <a:defRPr/>
            </a:pPr>
            <a:r>
              <a:rPr lang="en-US" sz="800" b="1">
                <a:solidFill>
                  <a:prstClr val="white"/>
                </a:solidFill>
                <a:latin typeface="Arial"/>
              </a:rPr>
              <a:t>Retail</a:t>
            </a:r>
          </a:p>
        </p:txBody>
      </p:sp>
      <p:pic>
        <p:nvPicPr>
          <p:cNvPr id="178" name="Picture 177"/>
          <p:cNvPicPr>
            <a:picLocks noChangeAspect="1"/>
          </p:cNvPicPr>
          <p:nvPr/>
        </p:nvPicPr>
        <p:blipFill>
          <a:blip r:embed="rId13"/>
          <a:stretch>
            <a:fillRect/>
          </a:stretch>
        </p:blipFill>
        <p:spPr>
          <a:xfrm>
            <a:off x="4465178" y="1951124"/>
            <a:ext cx="909930" cy="329849"/>
          </a:xfrm>
          <a:prstGeom prst="rect">
            <a:avLst/>
          </a:prstGeom>
        </p:spPr>
      </p:pic>
      <p:sp>
        <p:nvSpPr>
          <p:cNvPr id="181" name="CasellaDiTesto 50">
            <a:extLst>
              <a:ext uri="{FF2B5EF4-FFF2-40B4-BE49-F238E27FC236}">
                <a16:creationId xmlns:a16="http://schemas.microsoft.com/office/drawing/2014/main" id="{53C2B277-6D95-4C7D-BE5C-EFFC7EFF4D55}"/>
              </a:ext>
            </a:extLst>
          </p:cNvPr>
          <p:cNvSpPr txBox="1"/>
          <p:nvPr/>
        </p:nvSpPr>
        <p:spPr>
          <a:xfrm>
            <a:off x="145018" y="4901380"/>
            <a:ext cx="793807" cy="230832"/>
          </a:xfrm>
          <a:prstGeom prst="rect">
            <a:avLst/>
          </a:prstGeom>
          <a:noFill/>
        </p:spPr>
        <p:txBody>
          <a:bodyPr wrap="none" rtlCol="0">
            <a:spAutoFit/>
          </a:bodyPr>
          <a:lstStyle/>
          <a:p>
            <a:pPr defTabSz="685800">
              <a:defRPr/>
            </a:pPr>
            <a:r>
              <a:rPr lang="en-US" sz="900" i="1" dirty="0">
                <a:solidFill>
                  <a:prstClr val="white"/>
                </a:solidFill>
                <a:latin typeface="Arial"/>
              </a:rPr>
              <a:t>Confidential</a:t>
            </a:r>
          </a:p>
        </p:txBody>
      </p:sp>
    </p:spTree>
    <p:extLst>
      <p:ext uri="{BB962C8B-B14F-4D97-AF65-F5344CB8AC3E}">
        <p14:creationId xmlns:p14="http://schemas.microsoft.com/office/powerpoint/2010/main" val="287476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p:cNvPicPr>
            <a:picLocks noChangeAspect="1"/>
          </p:cNvPicPr>
          <p:nvPr/>
        </p:nvPicPr>
        <p:blipFill>
          <a:blip r:embed="rId3" cstate="print">
            <a:extLst>
              <a:ext uri="{28A0092B-C50C-407E-A947-70E740481C1C}">
                <a14:useLocalDpi xmlns:a14="http://schemas.microsoft.com/office/drawing/2010/main" val="0"/>
              </a:ext>
            </a:extLst>
          </a:blip>
          <a:srcRect t="38078" b="24020"/>
          <a:stretch>
            <a:fillRect/>
          </a:stretch>
        </p:blipFill>
        <p:spPr>
          <a:xfrm>
            <a:off x="0" y="0"/>
            <a:ext cx="9144000" cy="5143500"/>
          </a:xfrm>
          <a:custGeom>
            <a:avLst/>
            <a:gdLst>
              <a:gd name="connsiteX0" fmla="*/ 0 w 12197324"/>
              <a:gd name="connsiteY0" fmla="*/ 0 h 6925377"/>
              <a:gd name="connsiteX1" fmla="*/ 12197324 w 12197324"/>
              <a:gd name="connsiteY1" fmla="*/ 0 h 6925377"/>
              <a:gd name="connsiteX2" fmla="*/ 12197324 w 12197324"/>
              <a:gd name="connsiteY2" fmla="*/ 6925377 h 6925377"/>
              <a:gd name="connsiteX3" fmla="*/ 0 w 12197324"/>
              <a:gd name="connsiteY3" fmla="*/ 6925377 h 6925377"/>
            </a:gdLst>
            <a:ahLst/>
            <a:cxnLst>
              <a:cxn ang="0">
                <a:pos x="connsiteX0" y="connsiteY0"/>
              </a:cxn>
              <a:cxn ang="0">
                <a:pos x="connsiteX1" y="connsiteY1"/>
              </a:cxn>
              <a:cxn ang="0">
                <a:pos x="connsiteX2" y="connsiteY2"/>
              </a:cxn>
              <a:cxn ang="0">
                <a:pos x="connsiteX3" y="connsiteY3"/>
              </a:cxn>
            </a:cxnLst>
            <a:rect l="l" t="t" r="r" b="b"/>
            <a:pathLst>
              <a:path w="12197324" h="6925377">
                <a:moveTo>
                  <a:pt x="0" y="0"/>
                </a:moveTo>
                <a:lnTo>
                  <a:pt x="12197324" y="0"/>
                </a:lnTo>
                <a:lnTo>
                  <a:pt x="12197324" y="6925377"/>
                </a:lnTo>
                <a:lnTo>
                  <a:pt x="0" y="6925377"/>
                </a:lnTo>
                <a:close/>
              </a:path>
            </a:pathLst>
          </a:custGeom>
        </p:spPr>
      </p:pic>
      <p:sp>
        <p:nvSpPr>
          <p:cNvPr id="17" name="Rettangolo 16"/>
          <p:cNvSpPr/>
          <p:nvPr/>
        </p:nvSpPr>
        <p:spPr>
          <a:xfrm>
            <a:off x="0" y="1"/>
            <a:ext cx="9144000" cy="5143499"/>
          </a:xfrm>
          <a:prstGeom prst="rect">
            <a:avLst/>
          </a:prstGeom>
          <a:solidFill>
            <a:schemeClr val="bg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US" sz="1350">
              <a:solidFill>
                <a:prstClr val="white"/>
              </a:solidFill>
              <a:latin typeface="Arial"/>
            </a:endParaRPr>
          </a:p>
        </p:txBody>
      </p:sp>
      <p:sp>
        <p:nvSpPr>
          <p:cNvPr id="66" name="Rettangolo 65"/>
          <p:cNvSpPr/>
          <p:nvPr/>
        </p:nvSpPr>
        <p:spPr>
          <a:xfrm>
            <a:off x="449527" y="1129600"/>
            <a:ext cx="8227648" cy="3037283"/>
          </a:xfrm>
          <a:prstGeom prst="rect">
            <a:avLst/>
          </a:prstGeom>
          <a:solidFill>
            <a:schemeClr val="tx1"/>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US" sz="1350" dirty="0">
              <a:solidFill>
                <a:prstClr val="white"/>
              </a:solidFill>
              <a:latin typeface="Arial"/>
            </a:endParaRPr>
          </a:p>
        </p:txBody>
      </p:sp>
      <p:pic>
        <p:nvPicPr>
          <p:cNvPr id="22" name="Picture 2" descr="https://www.osservatori.net/Images/Osservatori/Default/Logos/Heade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624" y="3033365"/>
            <a:ext cx="2211224" cy="451628"/>
          </a:xfrm>
          <a:prstGeom prst="rect">
            <a:avLst/>
          </a:prstGeom>
          <a:noFill/>
          <a:extLst>
            <a:ext uri="{909E8E84-426E-40DD-AFC4-6F175D3DCCD1}">
              <a14:hiddenFill xmlns:a14="http://schemas.microsoft.com/office/drawing/2010/main">
                <a:solidFill>
                  <a:srgbClr val="FFFFFF"/>
                </a:solidFill>
              </a14:hiddenFill>
            </a:ext>
          </a:extLst>
        </p:spPr>
      </p:pic>
      <p:pic>
        <p:nvPicPr>
          <p:cNvPr id="25" name="Immagin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0683" y="1496557"/>
            <a:ext cx="2283165" cy="1246636"/>
          </a:xfrm>
          <a:prstGeom prst="rect">
            <a:avLst/>
          </a:prstGeom>
        </p:spPr>
      </p:pic>
      <p:sp>
        <p:nvSpPr>
          <p:cNvPr id="9" name="Titolo 6"/>
          <p:cNvSpPr>
            <a:spLocks noGrp="1"/>
          </p:cNvSpPr>
          <p:nvPr>
            <p:ph type="title"/>
          </p:nvPr>
        </p:nvSpPr>
        <p:spPr>
          <a:xfrm>
            <a:off x="573854" y="408193"/>
            <a:ext cx="7968163" cy="266461"/>
          </a:xfrm>
        </p:spPr>
        <p:txBody>
          <a:bodyPr/>
          <a:lstStyle/>
          <a:p>
            <a:r>
              <a:rPr lang="it-IT" sz="3203" dirty="0" err="1"/>
              <a:t>collaborations</a:t>
            </a:r>
            <a:endParaRPr lang="en-US" sz="3203" dirty="0"/>
          </a:p>
        </p:txBody>
      </p:sp>
      <p:sp>
        <p:nvSpPr>
          <p:cNvPr id="10" name="Rettangolo 1"/>
          <p:cNvSpPr/>
          <p:nvPr/>
        </p:nvSpPr>
        <p:spPr>
          <a:xfrm>
            <a:off x="252663" y="967339"/>
            <a:ext cx="685800" cy="685800"/>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57150" cap="rnd">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US" sz="1350">
              <a:noFill/>
              <a:latin typeface="Arial"/>
            </a:endParaRPr>
          </a:p>
        </p:txBody>
      </p:sp>
      <p:sp>
        <p:nvSpPr>
          <p:cNvPr id="11" name="Rettangolo 1"/>
          <p:cNvSpPr/>
          <p:nvPr/>
        </p:nvSpPr>
        <p:spPr>
          <a:xfrm rot="10800000">
            <a:off x="8204510" y="3648219"/>
            <a:ext cx="685800" cy="685800"/>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57150" cap="rnd">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US" sz="1350">
              <a:noFill/>
              <a:latin typeface="Arial"/>
            </a:endParaRPr>
          </a:p>
        </p:txBody>
      </p:sp>
      <p:pic>
        <p:nvPicPr>
          <p:cNvPr id="18" name="Picture 4" descr="NeuroTREMOR project web p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0264" y="1647976"/>
            <a:ext cx="2674729" cy="655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3425848" y="2984469"/>
            <a:ext cx="2504663" cy="448949"/>
          </a:xfrm>
          <a:prstGeom prst="rect">
            <a:avLst/>
          </a:prstGeom>
        </p:spPr>
      </p:pic>
      <p:pic>
        <p:nvPicPr>
          <p:cNvPr id="3" name="Picture 2"/>
          <p:cNvPicPr>
            <a:picLocks noChangeAspect="1"/>
          </p:cNvPicPr>
          <p:nvPr/>
        </p:nvPicPr>
        <p:blipFill>
          <a:blip r:embed="rId8"/>
          <a:stretch>
            <a:fillRect/>
          </a:stretch>
        </p:blipFill>
        <p:spPr>
          <a:xfrm>
            <a:off x="6418765" y="3013760"/>
            <a:ext cx="1438076" cy="363540"/>
          </a:xfrm>
          <a:prstGeom prst="rect">
            <a:avLst/>
          </a:prstGeom>
        </p:spPr>
      </p:pic>
      <p:sp>
        <p:nvSpPr>
          <p:cNvPr id="19" name="CasellaDiTesto 99">
            <a:extLst>
              <a:ext uri="{FF2B5EF4-FFF2-40B4-BE49-F238E27FC236}">
                <a16:creationId xmlns:a16="http://schemas.microsoft.com/office/drawing/2014/main" id="{CCFCA356-3938-4D2D-8C8C-4C123B890671}"/>
              </a:ext>
            </a:extLst>
          </p:cNvPr>
          <p:cNvSpPr txBox="1"/>
          <p:nvPr/>
        </p:nvSpPr>
        <p:spPr>
          <a:xfrm>
            <a:off x="145018" y="4901380"/>
            <a:ext cx="793807" cy="230832"/>
          </a:xfrm>
          <a:prstGeom prst="rect">
            <a:avLst/>
          </a:prstGeom>
          <a:noFill/>
        </p:spPr>
        <p:txBody>
          <a:bodyPr wrap="none" rtlCol="0">
            <a:spAutoFit/>
          </a:bodyPr>
          <a:lstStyle/>
          <a:p>
            <a:pPr defTabSz="685800">
              <a:defRPr/>
            </a:pPr>
            <a:r>
              <a:rPr lang="en-US" sz="900" i="1" dirty="0">
                <a:solidFill>
                  <a:prstClr val="white"/>
                </a:solidFill>
                <a:latin typeface="Arial"/>
              </a:rPr>
              <a:t>Confidential</a:t>
            </a:r>
          </a:p>
        </p:txBody>
      </p:sp>
      <p:pic>
        <p:nvPicPr>
          <p:cNvPr id="4098" name="Picture 2" descr="Progetti d'impresa - Festival dello Sviluppo Sostenibile 2023"/>
          <p:cNvPicPr>
            <a:picLocks noChangeAspect="1" noChangeArrowheads="1"/>
          </p:cNvPicPr>
          <p:nvPr/>
        </p:nvPicPr>
        <p:blipFill rotWithShape="1">
          <a:blip r:embed="rId9">
            <a:extLst>
              <a:ext uri="{28A0092B-C50C-407E-A947-70E740481C1C}">
                <a14:useLocalDpi xmlns:a14="http://schemas.microsoft.com/office/drawing/2010/main" val="0"/>
              </a:ext>
            </a:extLst>
          </a:blip>
          <a:srcRect l="7153" r="7153"/>
          <a:stretch/>
        </p:blipFill>
        <p:spPr bwMode="auto">
          <a:xfrm>
            <a:off x="6073425" y="1717637"/>
            <a:ext cx="2448104" cy="58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99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p:cNvPicPr>
            <a:picLocks noChangeAspect="1"/>
          </p:cNvPicPr>
          <p:nvPr/>
        </p:nvPicPr>
        <p:blipFill>
          <a:blip r:embed="rId3" cstate="print">
            <a:extLst>
              <a:ext uri="{28A0092B-C50C-407E-A947-70E740481C1C}">
                <a14:useLocalDpi xmlns:a14="http://schemas.microsoft.com/office/drawing/2010/main" val="0"/>
              </a:ext>
            </a:extLst>
          </a:blip>
          <a:srcRect t="38078" b="24020"/>
          <a:stretch>
            <a:fillRect/>
          </a:stretch>
        </p:blipFill>
        <p:spPr>
          <a:xfrm>
            <a:off x="0" y="0"/>
            <a:ext cx="9144000" cy="5143500"/>
          </a:xfrm>
          <a:custGeom>
            <a:avLst/>
            <a:gdLst>
              <a:gd name="connsiteX0" fmla="*/ 0 w 12197324"/>
              <a:gd name="connsiteY0" fmla="*/ 0 h 6925377"/>
              <a:gd name="connsiteX1" fmla="*/ 12197324 w 12197324"/>
              <a:gd name="connsiteY1" fmla="*/ 0 h 6925377"/>
              <a:gd name="connsiteX2" fmla="*/ 12197324 w 12197324"/>
              <a:gd name="connsiteY2" fmla="*/ 6925377 h 6925377"/>
              <a:gd name="connsiteX3" fmla="*/ 0 w 12197324"/>
              <a:gd name="connsiteY3" fmla="*/ 6925377 h 6925377"/>
            </a:gdLst>
            <a:ahLst/>
            <a:cxnLst>
              <a:cxn ang="0">
                <a:pos x="connsiteX0" y="connsiteY0"/>
              </a:cxn>
              <a:cxn ang="0">
                <a:pos x="connsiteX1" y="connsiteY1"/>
              </a:cxn>
              <a:cxn ang="0">
                <a:pos x="connsiteX2" y="connsiteY2"/>
              </a:cxn>
              <a:cxn ang="0">
                <a:pos x="connsiteX3" y="connsiteY3"/>
              </a:cxn>
            </a:cxnLst>
            <a:rect l="l" t="t" r="r" b="b"/>
            <a:pathLst>
              <a:path w="12197324" h="6925377">
                <a:moveTo>
                  <a:pt x="0" y="0"/>
                </a:moveTo>
                <a:lnTo>
                  <a:pt x="12197324" y="0"/>
                </a:lnTo>
                <a:lnTo>
                  <a:pt x="12197324" y="6925377"/>
                </a:lnTo>
                <a:lnTo>
                  <a:pt x="0" y="6925377"/>
                </a:lnTo>
                <a:close/>
              </a:path>
            </a:pathLst>
          </a:custGeom>
        </p:spPr>
      </p:pic>
      <p:sp>
        <p:nvSpPr>
          <p:cNvPr id="17" name="Rettangolo 16"/>
          <p:cNvSpPr/>
          <p:nvPr/>
        </p:nvSpPr>
        <p:spPr>
          <a:xfrm>
            <a:off x="0" y="1"/>
            <a:ext cx="9144000" cy="5143499"/>
          </a:xfrm>
          <a:prstGeom prst="rect">
            <a:avLst/>
          </a:prstGeom>
          <a:solidFill>
            <a:schemeClr val="bg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US" sz="1350" dirty="0">
              <a:solidFill>
                <a:prstClr val="white"/>
              </a:solidFill>
              <a:latin typeface="Arial"/>
            </a:endParaRPr>
          </a:p>
        </p:txBody>
      </p:sp>
      <p:sp>
        <p:nvSpPr>
          <p:cNvPr id="9" name="Titolo 6"/>
          <p:cNvSpPr>
            <a:spLocks noGrp="1"/>
          </p:cNvSpPr>
          <p:nvPr>
            <p:ph type="title"/>
          </p:nvPr>
        </p:nvSpPr>
        <p:spPr>
          <a:xfrm>
            <a:off x="202109" y="179824"/>
            <a:ext cx="8739783" cy="294022"/>
          </a:xfrm>
        </p:spPr>
        <p:txBody>
          <a:bodyPr/>
          <a:lstStyle/>
          <a:p>
            <a:r>
              <a:rPr lang="it-IT" sz="3203" dirty="0"/>
              <a:t>Scientific publications </a:t>
            </a:r>
            <a:br>
              <a:rPr lang="it-IT" sz="3203" dirty="0"/>
            </a:br>
            <a:r>
              <a:rPr lang="it-IT" sz="3203" dirty="0"/>
              <a:t>on peer reviewed Journals</a:t>
            </a:r>
            <a:endParaRPr lang="en-US" sz="3203" dirty="0"/>
          </a:p>
        </p:txBody>
      </p:sp>
      <p:sp>
        <p:nvSpPr>
          <p:cNvPr id="21" name="Rettangolo 65"/>
          <p:cNvSpPr/>
          <p:nvPr/>
        </p:nvSpPr>
        <p:spPr>
          <a:xfrm>
            <a:off x="449527" y="1129600"/>
            <a:ext cx="8227648" cy="3037283"/>
          </a:xfrm>
          <a:prstGeom prst="rect">
            <a:avLst/>
          </a:prstGeom>
          <a:solidFill>
            <a:schemeClr val="tx1"/>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US" sz="1350" dirty="0">
              <a:solidFill>
                <a:prstClr val="white"/>
              </a:solidFill>
              <a:latin typeface="Arial"/>
            </a:endParaRPr>
          </a:p>
        </p:txBody>
      </p:sp>
      <p:sp>
        <p:nvSpPr>
          <p:cNvPr id="24" name="Rettangolo 1"/>
          <p:cNvSpPr/>
          <p:nvPr/>
        </p:nvSpPr>
        <p:spPr>
          <a:xfrm>
            <a:off x="252663" y="967339"/>
            <a:ext cx="685800" cy="685800"/>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57150" cap="rnd">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US" sz="1350">
              <a:noFill/>
              <a:latin typeface="Arial"/>
            </a:endParaRPr>
          </a:p>
        </p:txBody>
      </p:sp>
      <p:sp>
        <p:nvSpPr>
          <p:cNvPr id="25" name="Rettangolo 1"/>
          <p:cNvSpPr/>
          <p:nvPr/>
        </p:nvSpPr>
        <p:spPr>
          <a:xfrm rot="10800000">
            <a:off x="8204510" y="3648219"/>
            <a:ext cx="685800" cy="685800"/>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914400 h 1005840"/>
              <a:gd name="connsiteX1" fmla="*/ 0 w 1005840"/>
              <a:gd name="connsiteY1" fmla="*/ 914400 h 1005840"/>
              <a:gd name="connsiteX2" fmla="*/ 0 w 1005840"/>
              <a:gd name="connsiteY2" fmla="*/ 0 h 1005840"/>
              <a:gd name="connsiteX3" fmla="*/ 914400 w 1005840"/>
              <a:gd name="connsiteY3" fmla="*/ 0 h 1005840"/>
              <a:gd name="connsiteX4" fmla="*/ 1005840 w 1005840"/>
              <a:gd name="connsiteY4" fmla="*/ 1005840 h 1005840"/>
              <a:gd name="connsiteX0" fmla="*/ 914400 w 914400"/>
              <a:gd name="connsiteY0" fmla="*/ 914400 h 914400"/>
              <a:gd name="connsiteX1" fmla="*/ 0 w 914400"/>
              <a:gd name="connsiteY1" fmla="*/ 914400 h 914400"/>
              <a:gd name="connsiteX2" fmla="*/ 0 w 914400"/>
              <a:gd name="connsiteY2" fmla="*/ 0 h 914400"/>
              <a:gd name="connsiteX3" fmla="*/ 914400 w 914400"/>
              <a:gd name="connsiteY3" fmla="*/ 0 h 914400"/>
              <a:gd name="connsiteX0" fmla="*/ 0 w 914400"/>
              <a:gd name="connsiteY0" fmla="*/ 914400 h 914400"/>
              <a:gd name="connsiteX1" fmla="*/ 0 w 914400"/>
              <a:gd name="connsiteY1" fmla="*/ 0 h 914400"/>
              <a:gd name="connsiteX2" fmla="*/ 914400 w 914400"/>
              <a:gd name="connsiteY2" fmla="*/ 0 h 914400"/>
            </a:gdLst>
            <a:ahLst/>
            <a:cxnLst>
              <a:cxn ang="0">
                <a:pos x="connsiteX0" y="connsiteY0"/>
              </a:cxn>
              <a:cxn ang="0">
                <a:pos x="connsiteX1" y="connsiteY1"/>
              </a:cxn>
              <a:cxn ang="0">
                <a:pos x="connsiteX2" y="connsiteY2"/>
              </a:cxn>
            </a:cxnLst>
            <a:rect l="l" t="t" r="r" b="b"/>
            <a:pathLst>
              <a:path w="914400" h="914400">
                <a:moveTo>
                  <a:pt x="0" y="914400"/>
                </a:moveTo>
                <a:lnTo>
                  <a:pt x="0" y="0"/>
                </a:lnTo>
                <a:lnTo>
                  <a:pt x="914400" y="0"/>
                </a:lnTo>
              </a:path>
            </a:pathLst>
          </a:custGeom>
          <a:noFill/>
          <a:ln w="57150" cap="rnd">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US" sz="1350">
              <a:noFill/>
              <a:latin typeface="Arial"/>
            </a:endParaRPr>
          </a:p>
        </p:txBody>
      </p:sp>
      <p:pic>
        <p:nvPicPr>
          <p:cNvPr id="31" name="Picture 2" descr="Using the AP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227" y="3147111"/>
            <a:ext cx="863402" cy="75819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elcome to the John G. Wolbach Library | John G. Wolbach Librar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6376" y="3336560"/>
            <a:ext cx="1862848" cy="47747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File:Elsevier.sv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80716" y="1302940"/>
            <a:ext cx="845362" cy="9301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File:Nature Communications Logo.svg - Wikimedia Comm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451" y="2388005"/>
            <a:ext cx="2255618" cy="5076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American Association of Physics Teacher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653" y="2140067"/>
            <a:ext cx="1020387" cy="84413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Sport science: Olympic swimming podium places may be decided by time of day  | Scientific Reports | Nature Research"/>
          <p:cNvPicPr>
            <a:picLocks noChangeAspect="1" noChangeArrowheads="1"/>
          </p:cNvPicPr>
          <p:nvPr/>
        </p:nvPicPr>
        <p:blipFill rotWithShape="1">
          <a:blip r:embed="rId9">
            <a:extLst>
              <a:ext uri="{28A0092B-C50C-407E-A947-70E740481C1C}">
                <a14:useLocalDpi xmlns:a14="http://schemas.microsoft.com/office/drawing/2010/main" val="0"/>
              </a:ext>
            </a:extLst>
          </a:blip>
          <a:srcRect l="2430" t="31872" r="1975" b="31749"/>
          <a:stretch/>
        </p:blipFill>
        <p:spPr bwMode="auto">
          <a:xfrm>
            <a:off x="4563351" y="1347280"/>
            <a:ext cx="1693102" cy="64431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0" descr="International Journal for Numerical Methods in Biomedical Engineering"/>
          <p:cNvPicPr>
            <a:picLocks noChangeAspect="1" noChangeArrowheads="1"/>
          </p:cNvPicPr>
          <p:nvPr/>
        </p:nvPicPr>
        <p:blipFill rotWithShape="1">
          <a:blip r:embed="rId10">
            <a:extLst>
              <a:ext uri="{28A0092B-C50C-407E-A947-70E740481C1C}">
                <a14:useLocalDpi xmlns:a14="http://schemas.microsoft.com/office/drawing/2010/main" val="0"/>
              </a:ext>
            </a:extLst>
          </a:blip>
          <a:srcRect r="13793"/>
          <a:stretch/>
        </p:blipFill>
        <p:spPr bwMode="auto">
          <a:xfrm>
            <a:off x="813471" y="3334409"/>
            <a:ext cx="3358480" cy="49867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logo IEEE BLACK - Rama estudiantil Universidad de Panamá"/>
          <p:cNvPicPr>
            <a:picLocks noChangeAspect="1" noChangeArrowheads="1"/>
          </p:cNvPicPr>
          <p:nvPr/>
        </p:nvPicPr>
        <p:blipFill rotWithShape="1">
          <a:blip r:embed="rId11">
            <a:extLst>
              <a:ext uri="{28A0092B-C50C-407E-A947-70E740481C1C}">
                <a14:useLocalDpi xmlns:a14="http://schemas.microsoft.com/office/drawing/2010/main" val="0"/>
              </a:ext>
            </a:extLst>
          </a:blip>
          <a:srcRect t="27430" b="29821"/>
          <a:stretch/>
        </p:blipFill>
        <p:spPr bwMode="auto">
          <a:xfrm>
            <a:off x="4951414" y="2359141"/>
            <a:ext cx="1715540" cy="55003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CMBBE 2021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04154" y="2372573"/>
            <a:ext cx="1321924" cy="77178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813471" y="1346194"/>
            <a:ext cx="2741183" cy="880610"/>
            <a:chOff x="714703" y="1710501"/>
            <a:chExt cx="3654911" cy="1174147"/>
          </a:xfrm>
        </p:grpSpPr>
        <p:sp>
          <p:nvSpPr>
            <p:cNvPr id="29" name="AutoShape 16" descr="File:Springer Nature Logo.svg - Wikimedia Commons"/>
            <p:cNvSpPr>
              <a:spLocks noChangeAspect="1" noChangeArrowheads="1"/>
            </p:cNvSpPr>
            <p:nvPr/>
          </p:nvSpPr>
          <p:spPr bwMode="auto">
            <a:xfrm>
              <a:off x="1164379" y="2782139"/>
              <a:ext cx="102509" cy="1025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white"/>
                </a:solidFill>
                <a:latin typeface="Arial"/>
              </a:endParaRPr>
            </a:p>
          </p:txBody>
        </p:sp>
        <p:pic>
          <p:nvPicPr>
            <p:cNvPr id="3" name="Picture 2"/>
            <p:cNvPicPr>
              <a:picLocks noChangeAspect="1"/>
            </p:cNvPicPr>
            <p:nvPr/>
          </p:nvPicPr>
          <p:blipFill>
            <a:blip r:embed="rId13"/>
            <a:stretch>
              <a:fillRect/>
            </a:stretch>
          </p:blipFill>
          <p:spPr>
            <a:xfrm>
              <a:off x="724753" y="1837339"/>
              <a:ext cx="1933933" cy="733691"/>
            </a:xfrm>
            <a:prstGeom prst="rect">
              <a:avLst/>
            </a:prstGeom>
          </p:spPr>
        </p:pic>
        <p:pic>
          <p:nvPicPr>
            <p:cNvPr id="4" name="Picture 3"/>
            <p:cNvPicPr>
              <a:picLocks noChangeAspect="1"/>
            </p:cNvPicPr>
            <p:nvPr/>
          </p:nvPicPr>
          <p:blipFill rotWithShape="1">
            <a:blip r:embed="rId14"/>
            <a:srcRect l="3204" r="1821"/>
            <a:stretch/>
          </p:blipFill>
          <p:spPr>
            <a:xfrm>
              <a:off x="2667449" y="1830637"/>
              <a:ext cx="1582073" cy="726922"/>
            </a:xfrm>
            <a:prstGeom prst="rect">
              <a:avLst/>
            </a:prstGeom>
          </p:spPr>
        </p:pic>
        <p:sp>
          <p:nvSpPr>
            <p:cNvPr id="5" name="Rounded Rectangle 4"/>
            <p:cNvSpPr/>
            <p:nvPr/>
          </p:nvSpPr>
          <p:spPr>
            <a:xfrm>
              <a:off x="714703" y="1710501"/>
              <a:ext cx="3654911" cy="946174"/>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grpSp>
      <p:sp>
        <p:nvSpPr>
          <p:cNvPr id="27" name="CasellaDiTesto 50">
            <a:extLst>
              <a:ext uri="{FF2B5EF4-FFF2-40B4-BE49-F238E27FC236}">
                <a16:creationId xmlns:a16="http://schemas.microsoft.com/office/drawing/2014/main" id="{53C2B277-6D95-4C7D-BE5C-EFFC7EFF4D55}"/>
              </a:ext>
            </a:extLst>
          </p:cNvPr>
          <p:cNvSpPr txBox="1"/>
          <p:nvPr/>
        </p:nvSpPr>
        <p:spPr>
          <a:xfrm>
            <a:off x="145018" y="4901380"/>
            <a:ext cx="793807" cy="230832"/>
          </a:xfrm>
          <a:prstGeom prst="rect">
            <a:avLst/>
          </a:prstGeom>
          <a:noFill/>
        </p:spPr>
        <p:txBody>
          <a:bodyPr wrap="none" rtlCol="0">
            <a:spAutoFit/>
          </a:bodyPr>
          <a:lstStyle/>
          <a:p>
            <a:pPr defTabSz="685800">
              <a:defRPr/>
            </a:pPr>
            <a:r>
              <a:rPr lang="en-US" sz="900" i="1" dirty="0">
                <a:solidFill>
                  <a:prstClr val="white"/>
                </a:solidFill>
                <a:latin typeface="Arial"/>
              </a:rPr>
              <a:t>Confidential</a:t>
            </a:r>
          </a:p>
        </p:txBody>
      </p:sp>
    </p:spTree>
    <p:extLst>
      <p:ext uri="{BB962C8B-B14F-4D97-AF65-F5344CB8AC3E}">
        <p14:creationId xmlns:p14="http://schemas.microsoft.com/office/powerpoint/2010/main" val="2688452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rotWithShape="1">
          <a:blip r:embed="rId2" cstate="print">
            <a:extLst>
              <a:ext uri="{28A0092B-C50C-407E-A947-70E740481C1C}">
                <a14:useLocalDpi xmlns:a14="http://schemas.microsoft.com/office/drawing/2010/main" val="0"/>
              </a:ext>
            </a:extLst>
          </a:blip>
          <a:srcRect l="-32632" t="18452" r="-37688" b="18459"/>
          <a:stretch/>
        </p:blipFill>
        <p:spPr>
          <a:xfrm>
            <a:off x="1925176" y="1765538"/>
            <a:ext cx="5287215" cy="1958357"/>
          </a:xfrm>
          <a:custGeom>
            <a:avLst/>
            <a:gdLst>
              <a:gd name="connsiteX0" fmla="*/ 0 w 7049620"/>
              <a:gd name="connsiteY0" fmla="*/ 0 h 2611143"/>
              <a:gd name="connsiteX1" fmla="*/ 7049620 w 7049620"/>
              <a:gd name="connsiteY1" fmla="*/ 0 h 2611143"/>
              <a:gd name="connsiteX2" fmla="*/ 7049620 w 7049620"/>
              <a:gd name="connsiteY2" fmla="*/ 2611143 h 2611143"/>
              <a:gd name="connsiteX3" fmla="*/ 0 w 7049620"/>
              <a:gd name="connsiteY3" fmla="*/ 2611143 h 2611143"/>
            </a:gdLst>
            <a:ahLst/>
            <a:cxnLst>
              <a:cxn ang="0">
                <a:pos x="connsiteX0" y="connsiteY0"/>
              </a:cxn>
              <a:cxn ang="0">
                <a:pos x="connsiteX1" y="connsiteY1"/>
              </a:cxn>
              <a:cxn ang="0">
                <a:pos x="connsiteX2" y="connsiteY2"/>
              </a:cxn>
              <a:cxn ang="0">
                <a:pos x="connsiteX3" y="connsiteY3"/>
              </a:cxn>
            </a:cxnLst>
            <a:rect l="l" t="t" r="r" b="b"/>
            <a:pathLst>
              <a:path w="7049620" h="2611143">
                <a:moveTo>
                  <a:pt x="0" y="0"/>
                </a:moveTo>
                <a:lnTo>
                  <a:pt x="7049620" y="0"/>
                </a:lnTo>
                <a:lnTo>
                  <a:pt x="7049620" y="2611143"/>
                </a:lnTo>
                <a:lnTo>
                  <a:pt x="0" y="2611143"/>
                </a:lnTo>
                <a:close/>
              </a:path>
            </a:pathLst>
          </a:custGeom>
          <a:solidFill>
            <a:srgbClr val="838EC6"/>
          </a:solidFill>
        </p:spPr>
      </p:pic>
      <p:sp>
        <p:nvSpPr>
          <p:cNvPr id="76" name="Rectangle 75"/>
          <p:cNvSpPr/>
          <p:nvPr/>
        </p:nvSpPr>
        <p:spPr>
          <a:xfrm>
            <a:off x="9023621" y="674653"/>
            <a:ext cx="104664" cy="38401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83" name="Title 82"/>
          <p:cNvSpPr>
            <a:spLocks noGrp="1"/>
          </p:cNvSpPr>
          <p:nvPr>
            <p:ph type="title"/>
          </p:nvPr>
        </p:nvSpPr>
        <p:spPr/>
        <p:txBody>
          <a:bodyPr/>
          <a:lstStyle/>
          <a:p>
            <a:pPr algn="l"/>
            <a:r>
              <a:rPr lang="it-IT" dirty="0"/>
              <a:t>Data reply EXPERTISE</a:t>
            </a:r>
            <a:br>
              <a:rPr lang="it-IT" dirty="0"/>
            </a:br>
            <a:br>
              <a:rPr lang="it-IT" dirty="0"/>
            </a:br>
            <a:endParaRPr lang="it-IT" dirty="0"/>
          </a:p>
        </p:txBody>
      </p:sp>
      <p:pic>
        <p:nvPicPr>
          <p:cNvPr id="165" name="Immagine 7">
            <a:extLst>
              <a:ext uri="{FF2B5EF4-FFF2-40B4-BE49-F238E27FC236}">
                <a16:creationId xmlns:a16="http://schemas.microsoft.com/office/drawing/2014/main" id="{C2B0736B-F6C5-4BED-918F-51045119D0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62" t="3308" r="3828" b="3851"/>
          <a:stretch/>
        </p:blipFill>
        <p:spPr>
          <a:xfrm>
            <a:off x="570217" y="1059903"/>
            <a:ext cx="1271804" cy="593186"/>
          </a:xfrm>
          <a:prstGeom prst="rect">
            <a:avLst/>
          </a:prstGeom>
          <a:ln>
            <a:solidFill>
              <a:schemeClr val="accent1"/>
            </a:solidFill>
          </a:ln>
        </p:spPr>
      </p:pic>
      <p:sp>
        <p:nvSpPr>
          <p:cNvPr id="166" name="CasellaDiTesto 3"/>
          <p:cNvSpPr txBox="1"/>
          <p:nvPr/>
        </p:nvSpPr>
        <p:spPr>
          <a:xfrm>
            <a:off x="573672" y="1044873"/>
            <a:ext cx="1264895" cy="623248"/>
          </a:xfrm>
          <a:prstGeom prst="rect">
            <a:avLst/>
          </a:prstGeom>
          <a:noFill/>
        </p:spPr>
        <p:txBody>
          <a:bodyPr wrap="square" rtlCol="0" anchor="ctr">
            <a:spAutoFit/>
          </a:bodyPr>
          <a:lstStyle/>
          <a:p>
            <a:pPr algn="ctr" defTabSz="685766">
              <a:defRPr/>
            </a:pPr>
            <a:r>
              <a:rPr lang="it-IT" sz="1350" dirty="0">
                <a:solidFill>
                  <a:prstClr val="white"/>
                </a:solidFill>
                <a:effectLst>
                  <a:outerShdw blurRad="38100" dist="38100" dir="2700000" algn="tl">
                    <a:srgbClr val="000000">
                      <a:alpha val="43137"/>
                    </a:srgbClr>
                  </a:outerShdw>
                </a:effectLst>
                <a:latin typeface="Arial Black" panose="020B0A04020102020204" pitchFamily="34" charset="0"/>
              </a:rPr>
              <a:t> </a:t>
            </a: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MARKETING INTELLIGENCE</a:t>
            </a:r>
          </a:p>
        </p:txBody>
      </p:sp>
      <p:pic>
        <p:nvPicPr>
          <p:cNvPr id="163" name="Immagine 6">
            <a:extLst>
              <a:ext uri="{FF2B5EF4-FFF2-40B4-BE49-F238E27FC236}">
                <a16:creationId xmlns:a16="http://schemas.microsoft.com/office/drawing/2014/main" id="{D2F63845-F1DF-41F1-BE6D-371893E689A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017" t="2075" r="2393" b="1935"/>
          <a:stretch/>
        </p:blipFill>
        <p:spPr>
          <a:xfrm>
            <a:off x="1919570" y="1059904"/>
            <a:ext cx="1271804" cy="589280"/>
          </a:xfrm>
          <a:prstGeom prst="rect">
            <a:avLst/>
          </a:prstGeom>
          <a:ln>
            <a:solidFill>
              <a:schemeClr val="accent1"/>
            </a:solidFill>
          </a:ln>
        </p:spPr>
      </p:pic>
      <p:sp>
        <p:nvSpPr>
          <p:cNvPr id="164" name="CasellaDiTesto 3">
            <a:extLst>
              <a:ext uri="{FF2B5EF4-FFF2-40B4-BE49-F238E27FC236}">
                <a16:creationId xmlns:a16="http://schemas.microsoft.com/office/drawing/2014/main" id="{EC2074F7-D005-4C5F-AB9A-736C1822CE92}"/>
              </a:ext>
            </a:extLst>
          </p:cNvPr>
          <p:cNvSpPr txBox="1"/>
          <p:nvPr/>
        </p:nvSpPr>
        <p:spPr>
          <a:xfrm>
            <a:off x="1925176" y="1066004"/>
            <a:ext cx="1260592" cy="577081"/>
          </a:xfrm>
          <a:prstGeom prst="rect">
            <a:avLst/>
          </a:prstGeom>
          <a:noFill/>
        </p:spPr>
        <p:txBody>
          <a:bodyPr wrap="square" rtlCol="0" anchor="ctr">
            <a:spAutoFit/>
          </a:bodyPr>
          <a:lstStyle/>
          <a:p>
            <a:pPr algn="ctr" defTabSz="685766">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SALES INTELLIGENCE</a:t>
            </a:r>
          </a:p>
        </p:txBody>
      </p:sp>
      <p:pic>
        <p:nvPicPr>
          <p:cNvPr id="161" name="Picture 160"/>
          <p:cNvPicPr>
            <a:picLocks noChangeAspect="1"/>
          </p:cNvPicPr>
          <p:nvPr/>
        </p:nvPicPr>
        <p:blipFill rotWithShape="1">
          <a:blip r:embed="rId5" cstate="screen">
            <a:extLst>
              <a:ext uri="{28A0092B-C50C-407E-A947-70E740481C1C}">
                <a14:useLocalDpi xmlns:a14="http://schemas.microsoft.com/office/drawing/2010/main"/>
              </a:ext>
            </a:extLst>
          </a:blip>
          <a:srcRect r="8745"/>
          <a:stretch/>
        </p:blipFill>
        <p:spPr>
          <a:xfrm>
            <a:off x="4614891" y="1052012"/>
            <a:ext cx="1253296" cy="601077"/>
          </a:xfrm>
          <a:prstGeom prst="rect">
            <a:avLst/>
          </a:prstGeom>
          <a:ln>
            <a:solidFill>
              <a:schemeClr val="accent1"/>
            </a:solidFill>
          </a:ln>
        </p:spPr>
      </p:pic>
      <p:sp>
        <p:nvSpPr>
          <p:cNvPr id="162" name="CasellaDiTesto 56"/>
          <p:cNvSpPr txBox="1"/>
          <p:nvPr/>
        </p:nvSpPr>
        <p:spPr>
          <a:xfrm>
            <a:off x="4614890" y="1170725"/>
            <a:ext cx="1236695" cy="392415"/>
          </a:xfrm>
          <a:prstGeom prst="rect">
            <a:avLst/>
          </a:prstGeom>
          <a:noFill/>
        </p:spPr>
        <p:txBody>
          <a:bodyPr wrap="square" rtlCol="0" anchor="ctr">
            <a:spAutoFit/>
          </a:bodyPr>
          <a:lstStyle/>
          <a:p>
            <a:pPr algn="ctr" defTabSz="685766">
              <a:defRPr/>
            </a:pPr>
            <a:r>
              <a:rPr lang="it-IT" sz="975" dirty="0">
                <a:solidFill>
                  <a:prstClr val="white"/>
                </a:solidFill>
                <a:effectLst>
                  <a:outerShdw blurRad="38100" dist="38100" dir="2700000" algn="tl">
                    <a:srgbClr val="000000">
                      <a:alpha val="43137"/>
                    </a:srgbClr>
                  </a:outerShdw>
                </a:effectLst>
                <a:latin typeface="Arial Black" panose="020B0A04020102020204" pitchFamily="34" charset="0"/>
              </a:rPr>
              <a:t>SPACE INTELLIGENCE</a:t>
            </a:r>
          </a:p>
        </p:txBody>
      </p:sp>
      <p:pic>
        <p:nvPicPr>
          <p:cNvPr id="159" name="Picture 158">
            <a:extLst>
              <a:ext uri="{FF2B5EF4-FFF2-40B4-BE49-F238E27FC236}">
                <a16:creationId xmlns:a16="http://schemas.microsoft.com/office/drawing/2014/main" id="{8D92E134-F1D6-43A0-9250-986F562764FF}"/>
              </a:ext>
            </a:extLst>
          </p:cNvPr>
          <p:cNvPicPr>
            <a:picLocks noChangeAspect="1"/>
          </p:cNvPicPr>
          <p:nvPr/>
        </p:nvPicPr>
        <p:blipFill rotWithShape="1">
          <a:blip r:embed="rId6"/>
          <a:srcRect t="8636" r="6010" b="13359"/>
          <a:stretch/>
        </p:blipFill>
        <p:spPr>
          <a:xfrm>
            <a:off x="3267230" y="1059904"/>
            <a:ext cx="1271804" cy="597851"/>
          </a:xfrm>
          <a:prstGeom prst="rect">
            <a:avLst/>
          </a:prstGeom>
          <a:ln>
            <a:solidFill>
              <a:schemeClr val="accent1"/>
            </a:solidFill>
          </a:ln>
        </p:spPr>
      </p:pic>
      <p:sp>
        <p:nvSpPr>
          <p:cNvPr id="160" name="CasellaDiTesto 56">
            <a:extLst>
              <a:ext uri="{FF2B5EF4-FFF2-40B4-BE49-F238E27FC236}">
                <a16:creationId xmlns:a16="http://schemas.microsoft.com/office/drawing/2014/main" id="{FDDDBBA3-4C23-412B-8981-755F201AE3F3}"/>
              </a:ext>
            </a:extLst>
          </p:cNvPr>
          <p:cNvSpPr txBox="1"/>
          <p:nvPr/>
        </p:nvSpPr>
        <p:spPr>
          <a:xfrm>
            <a:off x="3356569" y="1061654"/>
            <a:ext cx="1093125" cy="577081"/>
          </a:xfrm>
          <a:prstGeom prst="rect">
            <a:avLst/>
          </a:prstGeom>
          <a:noFill/>
        </p:spPr>
        <p:txBody>
          <a:bodyPr wrap="square" rtlCol="0" anchor="ctr">
            <a:spAutoFit/>
          </a:bodyPr>
          <a:lstStyle/>
          <a:p>
            <a:pPr algn="ctr" defTabSz="685766">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GRAPH DATA SCIENCE</a:t>
            </a:r>
          </a:p>
        </p:txBody>
      </p:sp>
      <p:pic>
        <p:nvPicPr>
          <p:cNvPr id="157" name="Immagine 4"/>
          <p:cNvPicPr>
            <a:picLocks noChangeAspect="1"/>
          </p:cNvPicPr>
          <p:nvPr/>
        </p:nvPicPr>
        <p:blipFill rotWithShape="1">
          <a:blip r:embed="rId7" cstate="screen">
            <a:extLst>
              <a:ext uri="{28A0092B-C50C-407E-A947-70E740481C1C}">
                <a14:useLocalDpi xmlns:a14="http://schemas.microsoft.com/office/drawing/2010/main"/>
              </a:ext>
            </a:extLst>
          </a:blip>
          <a:srcRect l="-2072" r="-253"/>
          <a:stretch/>
        </p:blipFill>
        <p:spPr>
          <a:xfrm>
            <a:off x="7310297" y="1970915"/>
            <a:ext cx="1253297" cy="596184"/>
          </a:xfrm>
          <a:prstGeom prst="rect">
            <a:avLst/>
          </a:prstGeom>
          <a:ln>
            <a:solidFill>
              <a:srgbClr val="00B050"/>
            </a:solidFill>
          </a:ln>
        </p:spPr>
      </p:pic>
      <p:sp>
        <p:nvSpPr>
          <p:cNvPr id="158" name="CasellaDiTesto 3"/>
          <p:cNvSpPr txBox="1"/>
          <p:nvPr/>
        </p:nvSpPr>
        <p:spPr>
          <a:xfrm>
            <a:off x="7310297" y="2061258"/>
            <a:ext cx="1253297" cy="415498"/>
          </a:xfrm>
          <a:prstGeom prst="rect">
            <a:avLst/>
          </a:prstGeom>
          <a:noFill/>
        </p:spPr>
        <p:txBody>
          <a:bodyPr wrap="square" rtlCol="0" anchor="ctr">
            <a:spAutoFit/>
          </a:bodyPr>
          <a:lstStyle/>
          <a:p>
            <a:pPr algn="ctr" defTabSz="685783">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DATA PLATFORMS</a:t>
            </a:r>
          </a:p>
        </p:txBody>
      </p:sp>
      <p:pic>
        <p:nvPicPr>
          <p:cNvPr id="155" name="Picture 15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295088" y="1052013"/>
            <a:ext cx="1268506" cy="593716"/>
          </a:xfrm>
          <a:prstGeom prst="rect">
            <a:avLst/>
          </a:prstGeom>
          <a:ln>
            <a:solidFill>
              <a:srgbClr val="00B050"/>
            </a:solidFill>
          </a:ln>
        </p:spPr>
      </p:pic>
      <p:sp>
        <p:nvSpPr>
          <p:cNvPr id="156" name="CasellaDiTesto 56"/>
          <p:cNvSpPr txBox="1"/>
          <p:nvPr/>
        </p:nvSpPr>
        <p:spPr>
          <a:xfrm>
            <a:off x="7288404" y="1067351"/>
            <a:ext cx="1275191" cy="577081"/>
          </a:xfrm>
          <a:prstGeom prst="rect">
            <a:avLst/>
          </a:prstGeom>
          <a:noFill/>
        </p:spPr>
        <p:txBody>
          <a:bodyPr wrap="square" rtlCol="0" anchor="ctr">
            <a:spAutoFit/>
          </a:bodyPr>
          <a:lstStyle/>
          <a:p>
            <a:pPr algn="ctr" defTabSz="685783">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SECURITY INTELLIGENCE</a:t>
            </a:r>
          </a:p>
        </p:txBody>
      </p:sp>
      <p:pic>
        <p:nvPicPr>
          <p:cNvPr id="153" name="Picture 15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59252" y="1052013"/>
            <a:ext cx="1253296" cy="601076"/>
          </a:xfrm>
          <a:prstGeom prst="rect">
            <a:avLst/>
          </a:prstGeom>
          <a:ln>
            <a:solidFill>
              <a:srgbClr val="00B050"/>
            </a:solidFill>
          </a:ln>
        </p:spPr>
      </p:pic>
      <p:sp>
        <p:nvSpPr>
          <p:cNvPr id="154" name="CasellaDiTesto 27"/>
          <p:cNvSpPr txBox="1"/>
          <p:nvPr/>
        </p:nvSpPr>
        <p:spPr>
          <a:xfrm>
            <a:off x="5944042" y="1223235"/>
            <a:ext cx="1268506" cy="253916"/>
          </a:xfrm>
          <a:prstGeom prst="rect">
            <a:avLst/>
          </a:prstGeom>
          <a:noFill/>
        </p:spPr>
        <p:txBody>
          <a:bodyPr wrap="square" rtlCol="0" anchor="ctr">
            <a:spAutoFit/>
          </a:bodyPr>
          <a:lstStyle/>
          <a:p>
            <a:pPr algn="ctr" defTabSz="685783">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AI 4 OPS</a:t>
            </a:r>
          </a:p>
        </p:txBody>
      </p:sp>
      <p:pic>
        <p:nvPicPr>
          <p:cNvPr id="151" name="Picture 150"/>
          <p:cNvPicPr>
            <a:picLocks noChangeAspect="1"/>
          </p:cNvPicPr>
          <p:nvPr/>
        </p:nvPicPr>
        <p:blipFill rotWithShape="1">
          <a:blip r:embed="rId10" cstate="screen">
            <a:extLst>
              <a:ext uri="{28A0092B-C50C-407E-A947-70E740481C1C}">
                <a14:useLocalDpi xmlns:a14="http://schemas.microsoft.com/office/drawing/2010/main"/>
              </a:ext>
            </a:extLst>
          </a:blip>
          <a:srcRect t="2397" r="4677" b="37311"/>
          <a:stretch/>
        </p:blipFill>
        <p:spPr>
          <a:xfrm>
            <a:off x="5944042" y="3830676"/>
            <a:ext cx="1268349" cy="590549"/>
          </a:xfrm>
          <a:prstGeom prst="rect">
            <a:avLst/>
          </a:prstGeom>
          <a:ln>
            <a:solidFill>
              <a:schemeClr val="bg2">
                <a:lumMod val="50000"/>
                <a:lumOff val="50000"/>
              </a:schemeClr>
            </a:solidFill>
          </a:ln>
        </p:spPr>
      </p:pic>
      <p:sp>
        <p:nvSpPr>
          <p:cNvPr id="152" name="CasellaDiTesto 3"/>
          <p:cNvSpPr txBox="1"/>
          <p:nvPr/>
        </p:nvSpPr>
        <p:spPr>
          <a:xfrm>
            <a:off x="6092771" y="3998991"/>
            <a:ext cx="1011536" cy="253916"/>
          </a:xfrm>
          <a:prstGeom prst="rect">
            <a:avLst/>
          </a:prstGeom>
          <a:noFill/>
        </p:spPr>
        <p:txBody>
          <a:bodyPr wrap="square" rtlCol="0" anchor="ctr">
            <a:spAutoFit/>
          </a:bodyPr>
          <a:lstStyle/>
          <a:p>
            <a:pPr algn="ctr" defTabSz="685783">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AI FOR IPA</a:t>
            </a:r>
          </a:p>
        </p:txBody>
      </p:sp>
      <p:pic>
        <p:nvPicPr>
          <p:cNvPr id="149" name="Immagine 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310297" y="3815550"/>
            <a:ext cx="1253934" cy="601952"/>
          </a:xfrm>
          <a:prstGeom prst="rect">
            <a:avLst/>
          </a:prstGeom>
          <a:ln>
            <a:solidFill>
              <a:schemeClr val="bg2">
                <a:lumMod val="50000"/>
                <a:lumOff val="50000"/>
              </a:schemeClr>
            </a:solidFill>
          </a:ln>
        </p:spPr>
      </p:pic>
      <p:sp>
        <p:nvSpPr>
          <p:cNvPr id="150" name="CasellaDiTesto 27"/>
          <p:cNvSpPr txBox="1"/>
          <p:nvPr/>
        </p:nvSpPr>
        <p:spPr>
          <a:xfrm>
            <a:off x="7357636" y="3800285"/>
            <a:ext cx="1184380" cy="632481"/>
          </a:xfrm>
          <a:prstGeom prst="rect">
            <a:avLst/>
          </a:prstGeom>
          <a:noFill/>
        </p:spPr>
        <p:txBody>
          <a:bodyPr wrap="square" rtlCol="0" anchor="ctr">
            <a:spAutoFit/>
          </a:bodyPr>
          <a:lstStyle/>
          <a:p>
            <a:pPr algn="ctr" defTabSz="400040">
              <a:lnSpc>
                <a:spcPct val="90000"/>
              </a:lnSpc>
              <a:spcBef>
                <a:spcPct val="0"/>
              </a:spcBef>
              <a:spcAft>
                <a:spcPct val="35000"/>
              </a:spcAft>
              <a:defRPr/>
            </a:pPr>
            <a:r>
              <a:rPr lang="it-IT" sz="975" dirty="0">
                <a:solidFill>
                  <a:prstClr val="white"/>
                </a:solidFill>
                <a:effectLst>
                  <a:outerShdw blurRad="38100" dist="38100" dir="2700000" algn="tl">
                    <a:srgbClr val="000000">
                      <a:alpha val="43137"/>
                    </a:srgbClr>
                  </a:outerShdw>
                </a:effectLst>
                <a:latin typeface="Arial Black" panose="020B0A04020102020204" pitchFamily="34" charset="0"/>
              </a:rPr>
              <a:t>DATA PLATFORMS for AUDIT &amp; COMPLIANCE</a:t>
            </a:r>
          </a:p>
        </p:txBody>
      </p:sp>
      <p:pic>
        <p:nvPicPr>
          <p:cNvPr id="147" name="Picture 146"/>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7310297" y="2890457"/>
            <a:ext cx="1253297" cy="594355"/>
          </a:xfrm>
          <a:prstGeom prst="rect">
            <a:avLst/>
          </a:prstGeom>
          <a:ln>
            <a:solidFill>
              <a:schemeClr val="bg2">
                <a:lumMod val="50000"/>
                <a:lumOff val="50000"/>
              </a:schemeClr>
            </a:solidFill>
          </a:ln>
        </p:spPr>
      </p:pic>
      <p:sp>
        <p:nvSpPr>
          <p:cNvPr id="148" name="CasellaDiTesto 56"/>
          <p:cNvSpPr txBox="1"/>
          <p:nvPr/>
        </p:nvSpPr>
        <p:spPr>
          <a:xfrm>
            <a:off x="7310297" y="2979885"/>
            <a:ext cx="1253297" cy="415498"/>
          </a:xfrm>
          <a:prstGeom prst="rect">
            <a:avLst/>
          </a:prstGeom>
          <a:noFill/>
        </p:spPr>
        <p:txBody>
          <a:bodyPr wrap="square" rtlCol="0" anchor="ctr">
            <a:spAutoFit/>
          </a:bodyPr>
          <a:lstStyle/>
          <a:p>
            <a:pPr algn="ctr" defTabSz="685783">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RISK DATA PLATFORMS</a:t>
            </a:r>
          </a:p>
        </p:txBody>
      </p:sp>
      <p:pic>
        <p:nvPicPr>
          <p:cNvPr id="145" name="Picture 144"/>
          <p:cNvPicPr>
            <a:picLocks noChangeAspect="1"/>
          </p:cNvPicPr>
          <p:nvPr/>
        </p:nvPicPr>
        <p:blipFill>
          <a:blip r:embed="rId13"/>
          <a:stretch>
            <a:fillRect/>
          </a:stretch>
        </p:blipFill>
        <p:spPr>
          <a:xfrm>
            <a:off x="1919569" y="3839487"/>
            <a:ext cx="1265804" cy="588966"/>
          </a:xfrm>
          <a:prstGeom prst="rect">
            <a:avLst/>
          </a:prstGeom>
          <a:ln>
            <a:solidFill>
              <a:schemeClr val="accent5">
                <a:lumMod val="40000"/>
                <a:lumOff val="60000"/>
              </a:schemeClr>
            </a:solidFill>
          </a:ln>
        </p:spPr>
      </p:pic>
      <p:sp>
        <p:nvSpPr>
          <p:cNvPr id="146" name="CasellaDiTesto 3"/>
          <p:cNvSpPr txBox="1"/>
          <p:nvPr/>
        </p:nvSpPr>
        <p:spPr>
          <a:xfrm>
            <a:off x="1919570" y="3912981"/>
            <a:ext cx="1189144" cy="441980"/>
          </a:xfrm>
          <a:prstGeom prst="rect">
            <a:avLst/>
          </a:prstGeom>
          <a:noFill/>
          <a:ln>
            <a:noFill/>
          </a:ln>
        </p:spPr>
        <p:txBody>
          <a:bodyPr wrap="square" rtlCol="0" anchor="ctr">
            <a:spAutoFit/>
          </a:bodyPr>
          <a:lstStyle/>
          <a:p>
            <a:pPr algn="ctr" defTabSz="685783">
              <a:lnSpc>
                <a:spcPts val="1400"/>
              </a:lnSpc>
              <a:defRPr/>
            </a:pPr>
            <a:r>
              <a:rPr lang="en-US" sz="1050" dirty="0">
                <a:solidFill>
                  <a:prstClr val="white"/>
                </a:solidFill>
                <a:effectLst>
                  <a:outerShdw blurRad="38100" dist="38100" dir="2700000" algn="tl">
                    <a:srgbClr val="000000">
                      <a:alpha val="43137"/>
                    </a:srgbClr>
                  </a:outerShdw>
                </a:effectLst>
                <a:latin typeface="Arial Black" panose="020B0A04020102020204" pitchFamily="34" charset="0"/>
              </a:rPr>
              <a:t>Operational Excellence</a:t>
            </a:r>
          </a:p>
        </p:txBody>
      </p:sp>
      <p:pic>
        <p:nvPicPr>
          <p:cNvPr id="143" name="Picture 2" descr="Astratto, Geometrico, Mondo, Mappa, Opuscolo"/>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bright="-15000"/>
                    </a14:imgEffect>
                  </a14:imgLayer>
                </a14:imgProps>
              </a:ext>
              <a:ext uri="{28A0092B-C50C-407E-A947-70E740481C1C}">
                <a14:useLocalDpi xmlns:a14="http://schemas.microsoft.com/office/drawing/2010/main" val="0"/>
              </a:ext>
            </a:extLst>
          </a:blip>
          <a:srcRect l="-417" t="13293" r="417" b="5556"/>
          <a:stretch/>
        </p:blipFill>
        <p:spPr bwMode="auto">
          <a:xfrm>
            <a:off x="3267229" y="3830676"/>
            <a:ext cx="1275799" cy="600608"/>
          </a:xfrm>
          <a:prstGeom prst="rect">
            <a:avLst/>
          </a:prstGeom>
          <a:noFill/>
          <a:ln>
            <a:solidFill>
              <a:schemeClr val="accent5">
                <a:lumMod val="40000"/>
                <a:lumOff val="60000"/>
              </a:schemeClr>
            </a:solidFill>
          </a:ln>
          <a:extLst>
            <a:ext uri="{909E8E84-426E-40DD-AFC4-6F175D3DCCD1}">
              <a14:hiddenFill xmlns:a14="http://schemas.microsoft.com/office/drawing/2010/main">
                <a:solidFill>
                  <a:srgbClr val="FFFFFF"/>
                </a:solidFill>
              </a14:hiddenFill>
            </a:ext>
          </a:extLst>
        </p:spPr>
      </p:pic>
      <p:sp>
        <p:nvSpPr>
          <p:cNvPr id="144" name="CasellaDiTesto 27"/>
          <p:cNvSpPr txBox="1"/>
          <p:nvPr/>
        </p:nvSpPr>
        <p:spPr>
          <a:xfrm>
            <a:off x="3287888" y="3923231"/>
            <a:ext cx="1234482" cy="415498"/>
          </a:xfrm>
          <a:prstGeom prst="rect">
            <a:avLst/>
          </a:prstGeom>
          <a:noFill/>
          <a:ln>
            <a:noFill/>
          </a:ln>
        </p:spPr>
        <p:txBody>
          <a:bodyPr wrap="square" rtlCol="0" anchor="ctr">
            <a:spAutoFit/>
          </a:bodyPr>
          <a:lstStyle/>
          <a:p>
            <a:pPr algn="ctr" defTabSz="685783">
              <a:defRPr/>
            </a:pPr>
            <a:r>
              <a:rPr lang="en-US" sz="1050" dirty="0">
                <a:solidFill>
                  <a:prstClr val="white"/>
                </a:solidFill>
                <a:effectLst>
                  <a:outerShdw blurRad="38100" dist="38100" dir="2700000" algn="tl">
                    <a:srgbClr val="000000">
                      <a:alpha val="43137"/>
                    </a:srgbClr>
                  </a:outerShdw>
                </a:effectLst>
                <a:latin typeface="Arial Black" panose="020B0A04020102020204" pitchFamily="34" charset="0"/>
              </a:rPr>
              <a:t>AI for Green Transition</a:t>
            </a:r>
          </a:p>
        </p:txBody>
      </p:sp>
      <p:pic>
        <p:nvPicPr>
          <p:cNvPr id="141" name="Picture 2" descr="5 Ways Automation and Big Data Will Improve Organizations in 2018"/>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2081"/>
          <a:stretch/>
        </p:blipFill>
        <p:spPr bwMode="auto">
          <a:xfrm>
            <a:off x="4614889" y="3830676"/>
            <a:ext cx="1251552" cy="597777"/>
          </a:xfrm>
          <a:prstGeom prst="rect">
            <a:avLst/>
          </a:prstGeom>
          <a:solidFill>
            <a:schemeClr val="accent5">
              <a:lumMod val="20000"/>
              <a:lumOff val="80000"/>
            </a:schemeClr>
          </a:solidFill>
          <a:ln>
            <a:solidFill>
              <a:schemeClr val="accent5">
                <a:lumMod val="40000"/>
                <a:lumOff val="60000"/>
              </a:schemeClr>
            </a:solidFill>
          </a:ln>
          <a:effectLst>
            <a:outerShdw blurRad="50800" dist="50800" dir="5400000" algn="ctr" rotWithShape="0">
              <a:srgbClr val="000000">
                <a:alpha val="77000"/>
              </a:srgbClr>
            </a:outerShdw>
          </a:effectLst>
        </p:spPr>
      </p:pic>
      <p:sp>
        <p:nvSpPr>
          <p:cNvPr id="142" name="CasellaDiTesto 56"/>
          <p:cNvSpPr txBox="1"/>
          <p:nvPr/>
        </p:nvSpPr>
        <p:spPr>
          <a:xfrm>
            <a:off x="4618787" y="3921816"/>
            <a:ext cx="1243755" cy="415498"/>
          </a:xfrm>
          <a:prstGeom prst="rect">
            <a:avLst/>
          </a:prstGeom>
          <a:noFill/>
          <a:ln>
            <a:noFill/>
          </a:ln>
        </p:spPr>
        <p:txBody>
          <a:bodyPr wrap="square" rtlCol="0" anchor="ctr">
            <a:spAutoFit/>
          </a:bodyPr>
          <a:lstStyle>
            <a:defPPr>
              <a:defRPr lang="it-IT"/>
            </a:defPPr>
            <a:lvl1pPr marR="0" lvl="0" indent="0" algn="ctr" defTabSz="685800" fontAlgn="auto">
              <a:lnSpc>
                <a:spcPct val="100000"/>
              </a:lnSpc>
              <a:spcBef>
                <a:spcPts val="0"/>
              </a:spcBef>
              <a:spcAft>
                <a:spcPts val="0"/>
              </a:spcAft>
              <a:buClrTx/>
              <a:buSzTx/>
              <a:buFontTx/>
              <a:buNone/>
              <a:tabLst/>
              <a:defRPr kumimoji="0" sz="1350" b="0" i="0" u="none" strike="noStrike" cap="none" spc="0" normalizeH="0" baseline="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defRPr>
            </a:lvl1pPr>
          </a:lstStyle>
          <a:p>
            <a:pPr defTabSz="685783">
              <a:defRPr/>
            </a:pPr>
            <a:r>
              <a:rPr lang="en-US" sz="1050" dirty="0"/>
              <a:t>Advanced Forecasting</a:t>
            </a:r>
          </a:p>
        </p:txBody>
      </p:sp>
      <p:pic>
        <p:nvPicPr>
          <p:cNvPr id="139" name="Picture 138"/>
          <p:cNvPicPr>
            <a:picLocks noChangeAspect="1"/>
          </p:cNvPicPr>
          <p:nvPr/>
        </p:nvPicPr>
        <p:blipFill>
          <a:blip r:embed="rId17"/>
          <a:srcRect t="15709" b="15709"/>
          <a:stretch/>
        </p:blipFill>
        <p:spPr>
          <a:xfrm>
            <a:off x="602831" y="3830676"/>
            <a:ext cx="1265803" cy="601336"/>
          </a:xfrm>
          <a:prstGeom prst="rect">
            <a:avLst/>
          </a:prstGeom>
          <a:ln>
            <a:solidFill>
              <a:schemeClr val="accent4">
                <a:lumMod val="60000"/>
                <a:lumOff val="40000"/>
              </a:schemeClr>
            </a:solidFill>
          </a:ln>
        </p:spPr>
      </p:pic>
      <p:sp>
        <p:nvSpPr>
          <p:cNvPr id="140" name="CasellaDiTesto 3"/>
          <p:cNvSpPr txBox="1"/>
          <p:nvPr/>
        </p:nvSpPr>
        <p:spPr>
          <a:xfrm>
            <a:off x="602830" y="3824535"/>
            <a:ext cx="1262217" cy="621517"/>
          </a:xfrm>
          <a:prstGeom prst="rect">
            <a:avLst/>
          </a:prstGeom>
          <a:noFill/>
        </p:spPr>
        <p:txBody>
          <a:bodyPr wrap="square" rtlCol="0" anchor="ctr">
            <a:spAutoFit/>
          </a:bodyPr>
          <a:lstStyle/>
          <a:p>
            <a:pPr algn="ctr" defTabSz="685783">
              <a:lnSpc>
                <a:spcPts val="1400"/>
              </a:lnSpc>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QUANTUM OPTIMIZATION</a:t>
            </a:r>
          </a:p>
        </p:txBody>
      </p:sp>
      <p:pic>
        <p:nvPicPr>
          <p:cNvPr id="111" name="Picture 6"/>
          <p:cNvPicPr>
            <a:picLocks noChangeArrowheads="1"/>
          </p:cNvPicPr>
          <p:nvPr/>
        </p:nvPicPr>
        <p:blipFill>
          <a:blip r:embed="rId18">
            <a:alphaModFix amt="50000"/>
          </a:blip>
          <a:srcRect/>
          <a:stretch/>
        </p:blipFill>
        <p:spPr bwMode="auto">
          <a:xfrm>
            <a:off x="578089" y="1979223"/>
            <a:ext cx="1269893" cy="593285"/>
          </a:xfrm>
          <a:prstGeom prst="rect">
            <a:avLst/>
          </a:prstGeom>
          <a:noFill/>
          <a:ln>
            <a:solidFill>
              <a:schemeClr val="accent4">
                <a:lumMod val="60000"/>
                <a:lumOff val="40000"/>
              </a:schemeClr>
            </a:solidFill>
          </a:ln>
          <a:extLst>
            <a:ext uri="{909E8E84-426E-40DD-AFC4-6F175D3DCCD1}">
              <a14:hiddenFill xmlns:a14="http://schemas.microsoft.com/office/drawing/2010/main">
                <a:solidFill>
                  <a:srgbClr val="FFFFFF"/>
                </a:solidFill>
              </a14:hiddenFill>
            </a:ext>
          </a:extLst>
        </p:spPr>
      </p:pic>
      <p:sp>
        <p:nvSpPr>
          <p:cNvPr id="112" name="CasellaDiTesto 56"/>
          <p:cNvSpPr txBox="1"/>
          <p:nvPr/>
        </p:nvSpPr>
        <p:spPr>
          <a:xfrm>
            <a:off x="490948" y="2097243"/>
            <a:ext cx="1455242" cy="415498"/>
          </a:xfrm>
          <a:prstGeom prst="rect">
            <a:avLst/>
          </a:prstGeom>
          <a:noFill/>
        </p:spPr>
        <p:txBody>
          <a:bodyPr wrap="square" rtlCol="0" anchor="ctr">
            <a:spAutoFit/>
          </a:bodyPr>
          <a:lstStyle/>
          <a:p>
            <a:pPr algn="ctr" defTabSz="685783">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ACCELERATED COMPUTING</a:t>
            </a:r>
          </a:p>
        </p:txBody>
      </p:sp>
      <p:pic>
        <p:nvPicPr>
          <p:cNvPr id="137" name="Picture 4"/>
          <p:cNvPicPr>
            <a:picLocks noChangeArrowheads="1"/>
          </p:cNvPicPr>
          <p:nvPr/>
        </p:nvPicPr>
        <p:blipFill>
          <a:blip r:embed="rId19"/>
          <a:srcRect/>
          <a:stretch/>
        </p:blipFill>
        <p:spPr bwMode="auto">
          <a:xfrm>
            <a:off x="602830" y="2898641"/>
            <a:ext cx="1257270" cy="605901"/>
          </a:xfrm>
          <a:prstGeom prst="rect">
            <a:avLst/>
          </a:prstGeom>
          <a:noFill/>
          <a:ln>
            <a:solidFill>
              <a:schemeClr val="accent4">
                <a:lumMod val="60000"/>
                <a:lumOff val="40000"/>
              </a:schemeClr>
            </a:solidFill>
          </a:ln>
          <a:extLst>
            <a:ext uri="{909E8E84-426E-40DD-AFC4-6F175D3DCCD1}">
              <a14:hiddenFill xmlns:a14="http://schemas.microsoft.com/office/drawing/2010/main">
                <a:solidFill>
                  <a:srgbClr val="FFFFFF"/>
                </a:solidFill>
              </a14:hiddenFill>
            </a:ext>
          </a:extLst>
        </p:spPr>
      </p:pic>
      <p:sp>
        <p:nvSpPr>
          <p:cNvPr id="138" name="CasellaDiTesto 27">
            <a:extLst>
              <a:ext uri="{FF2B5EF4-FFF2-40B4-BE49-F238E27FC236}">
                <a16:creationId xmlns:a16="http://schemas.microsoft.com/office/drawing/2014/main" id="{3DC6AADE-10B1-114E-8C00-B2ABA93620BD}"/>
              </a:ext>
            </a:extLst>
          </p:cNvPr>
          <p:cNvSpPr txBox="1"/>
          <p:nvPr/>
        </p:nvSpPr>
        <p:spPr>
          <a:xfrm>
            <a:off x="613898" y="2908830"/>
            <a:ext cx="1258825" cy="577081"/>
          </a:xfrm>
          <a:prstGeom prst="rect">
            <a:avLst/>
          </a:prstGeom>
          <a:noFill/>
          <a:ln>
            <a:noFill/>
          </a:ln>
        </p:spPr>
        <p:txBody>
          <a:bodyPr wrap="square" rtlCol="0" anchor="ctr">
            <a:spAutoFit/>
          </a:bodyPr>
          <a:lstStyle/>
          <a:p>
            <a:pPr algn="ctr" defTabSz="685783">
              <a:defRPr/>
            </a:pPr>
            <a:r>
              <a:rPr lang="it-IT" sz="1050" dirty="0">
                <a:solidFill>
                  <a:prstClr val="white"/>
                </a:solidFill>
                <a:effectLst>
                  <a:outerShdw blurRad="38100" dist="38100" dir="2700000" algn="tl">
                    <a:srgbClr val="000000">
                      <a:alpha val="43137"/>
                    </a:srgbClr>
                  </a:outerShdw>
                </a:effectLst>
                <a:latin typeface="Arial Black" panose="020B0A04020102020204" pitchFamily="34" charset="0"/>
              </a:rPr>
              <a:t>UNIVERSAL QUANTUM COMPUTING</a:t>
            </a:r>
          </a:p>
        </p:txBody>
      </p:sp>
      <p:grpSp>
        <p:nvGrpSpPr>
          <p:cNvPr id="12" name="Group 11"/>
          <p:cNvGrpSpPr/>
          <p:nvPr/>
        </p:nvGrpSpPr>
        <p:grpSpPr>
          <a:xfrm>
            <a:off x="6330319" y="154669"/>
            <a:ext cx="2584115" cy="786117"/>
            <a:chOff x="8725559" y="173841"/>
            <a:chExt cx="3312209" cy="1608204"/>
          </a:xfrm>
        </p:grpSpPr>
        <p:sp>
          <p:nvSpPr>
            <p:cNvPr id="10" name="Rectangle 9"/>
            <p:cNvSpPr/>
            <p:nvPr/>
          </p:nvSpPr>
          <p:spPr>
            <a:xfrm>
              <a:off x="8725559" y="208461"/>
              <a:ext cx="176981" cy="176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65" name="Rectangle 64"/>
            <p:cNvSpPr/>
            <p:nvPr/>
          </p:nvSpPr>
          <p:spPr>
            <a:xfrm>
              <a:off x="8725559" y="503812"/>
              <a:ext cx="176981" cy="1769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66" name="Rectangle 65"/>
            <p:cNvSpPr/>
            <p:nvPr/>
          </p:nvSpPr>
          <p:spPr>
            <a:xfrm>
              <a:off x="8725559" y="799163"/>
              <a:ext cx="176981" cy="17698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67" name="Rectangle 66"/>
            <p:cNvSpPr/>
            <p:nvPr/>
          </p:nvSpPr>
          <p:spPr>
            <a:xfrm>
              <a:off x="8725559" y="1094514"/>
              <a:ext cx="176981" cy="176981"/>
            </a:xfrm>
            <a:prstGeom prst="rect">
              <a:avLst/>
            </a:prstGeom>
            <a:solidFill>
              <a:schemeClr val="accent5">
                <a:lumMod val="20000"/>
                <a:lumOff val="80000"/>
              </a:schemeClr>
            </a:solidFill>
            <a:ln>
              <a:solidFill>
                <a:schemeClr val="accent5">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68" name="Rectangle 67"/>
            <p:cNvSpPr/>
            <p:nvPr/>
          </p:nvSpPr>
          <p:spPr>
            <a:xfrm>
              <a:off x="8725559" y="1389865"/>
              <a:ext cx="176981" cy="176981"/>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1" name="TextBox 10"/>
            <p:cNvSpPr txBox="1"/>
            <p:nvPr/>
          </p:nvSpPr>
          <p:spPr>
            <a:xfrm>
              <a:off x="8900942" y="173841"/>
              <a:ext cx="2127932" cy="425004"/>
            </a:xfrm>
            <a:prstGeom prst="rect">
              <a:avLst/>
            </a:prstGeom>
            <a:noFill/>
          </p:spPr>
          <p:txBody>
            <a:bodyPr wrap="square" rtlCol="0">
              <a:spAutoFit/>
            </a:bodyPr>
            <a:lstStyle/>
            <a:p>
              <a:pPr defTabSz="685800">
                <a:defRPr/>
              </a:pPr>
              <a:r>
                <a:rPr lang="en-GB" sz="750" dirty="0">
                  <a:solidFill>
                    <a:prstClr val="white"/>
                  </a:solidFill>
                  <a:latin typeface="Proxima Nova Lt" panose="02000506030000020004" pitchFamily="50" charset="0"/>
                </a:rPr>
                <a:t>SALES &amp; MARKETING ANALYTICS</a:t>
              </a:r>
              <a:endParaRPr lang="it-IT" sz="750" dirty="0" err="1">
                <a:solidFill>
                  <a:prstClr val="white"/>
                </a:solidFill>
                <a:latin typeface="Proxima Nova Lt" panose="02000506030000020004" pitchFamily="50" charset="0"/>
              </a:endParaRPr>
            </a:p>
          </p:txBody>
        </p:sp>
        <p:sp>
          <p:nvSpPr>
            <p:cNvPr id="70" name="TextBox 69"/>
            <p:cNvSpPr txBox="1"/>
            <p:nvPr/>
          </p:nvSpPr>
          <p:spPr>
            <a:xfrm>
              <a:off x="8900943" y="469641"/>
              <a:ext cx="3136825" cy="425004"/>
            </a:xfrm>
            <a:prstGeom prst="rect">
              <a:avLst/>
            </a:prstGeom>
            <a:noFill/>
          </p:spPr>
          <p:txBody>
            <a:bodyPr wrap="square" rtlCol="0">
              <a:spAutoFit/>
            </a:bodyPr>
            <a:lstStyle/>
            <a:p>
              <a:pPr defTabSz="685800">
                <a:defRPr/>
              </a:pPr>
              <a:r>
                <a:rPr lang="en-GB" sz="750" dirty="0">
                  <a:solidFill>
                    <a:prstClr val="white"/>
                  </a:solidFill>
                  <a:latin typeface="Proxima Nova Lt" panose="02000506030000020004" pitchFamily="50" charset="0"/>
                </a:rPr>
                <a:t>BIGDATA ENGINEERING &amp; SECURITY INTELLIGENCE </a:t>
              </a:r>
              <a:endParaRPr lang="it-IT" sz="750" dirty="0" err="1">
                <a:solidFill>
                  <a:prstClr val="white"/>
                </a:solidFill>
                <a:latin typeface="Proxima Nova Lt" panose="02000506030000020004" pitchFamily="50" charset="0"/>
              </a:endParaRPr>
            </a:p>
          </p:txBody>
        </p:sp>
        <p:sp>
          <p:nvSpPr>
            <p:cNvPr id="71" name="TextBox 70"/>
            <p:cNvSpPr txBox="1"/>
            <p:nvPr/>
          </p:nvSpPr>
          <p:spPr>
            <a:xfrm>
              <a:off x="8900943" y="765443"/>
              <a:ext cx="1685761" cy="425004"/>
            </a:xfrm>
            <a:prstGeom prst="rect">
              <a:avLst/>
            </a:prstGeom>
            <a:noFill/>
          </p:spPr>
          <p:txBody>
            <a:bodyPr wrap="square" rtlCol="0">
              <a:spAutoFit/>
            </a:bodyPr>
            <a:lstStyle/>
            <a:p>
              <a:pPr defTabSz="685800">
                <a:defRPr/>
              </a:pPr>
              <a:r>
                <a:rPr lang="en-GB" sz="750" dirty="0">
                  <a:solidFill>
                    <a:prstClr val="white"/>
                  </a:solidFill>
                  <a:latin typeface="Proxima Nova Lt" panose="02000506030000020004" pitchFamily="50" charset="0"/>
                </a:rPr>
                <a:t>ENTERPRISE ANALYTICS</a:t>
              </a:r>
              <a:endParaRPr lang="it-IT" sz="750" dirty="0" err="1">
                <a:solidFill>
                  <a:prstClr val="white"/>
                </a:solidFill>
                <a:latin typeface="Proxima Nova Lt" panose="02000506030000020004" pitchFamily="50" charset="0"/>
              </a:endParaRPr>
            </a:p>
          </p:txBody>
        </p:sp>
        <p:sp>
          <p:nvSpPr>
            <p:cNvPr id="72" name="TextBox 71"/>
            <p:cNvSpPr txBox="1"/>
            <p:nvPr/>
          </p:nvSpPr>
          <p:spPr>
            <a:xfrm>
              <a:off x="8900943" y="1061241"/>
              <a:ext cx="1918968" cy="425004"/>
            </a:xfrm>
            <a:prstGeom prst="rect">
              <a:avLst/>
            </a:prstGeom>
            <a:noFill/>
          </p:spPr>
          <p:txBody>
            <a:bodyPr wrap="square" rtlCol="0">
              <a:spAutoFit/>
            </a:bodyPr>
            <a:lstStyle/>
            <a:p>
              <a:pPr defTabSz="685800">
                <a:defRPr/>
              </a:pPr>
              <a:r>
                <a:rPr lang="en-GB" sz="750" dirty="0">
                  <a:solidFill>
                    <a:prstClr val="white"/>
                  </a:solidFill>
                  <a:latin typeface="Proxima Nova Lt" panose="02000506030000020004" pitchFamily="50" charset="0"/>
                </a:rPr>
                <a:t>INDUSTRY  &amp;  IOT ANALYTICS </a:t>
              </a:r>
              <a:endParaRPr lang="it-IT" sz="750" dirty="0" err="1">
                <a:solidFill>
                  <a:prstClr val="white"/>
                </a:solidFill>
                <a:latin typeface="Proxima Nova Lt" panose="02000506030000020004" pitchFamily="50" charset="0"/>
              </a:endParaRPr>
            </a:p>
          </p:txBody>
        </p:sp>
        <p:sp>
          <p:nvSpPr>
            <p:cNvPr id="73" name="TextBox 72"/>
            <p:cNvSpPr txBox="1"/>
            <p:nvPr/>
          </p:nvSpPr>
          <p:spPr>
            <a:xfrm>
              <a:off x="8900943" y="1357041"/>
              <a:ext cx="2862865" cy="425004"/>
            </a:xfrm>
            <a:prstGeom prst="rect">
              <a:avLst/>
            </a:prstGeom>
            <a:noFill/>
          </p:spPr>
          <p:txBody>
            <a:bodyPr wrap="square" rtlCol="0">
              <a:spAutoFit/>
            </a:bodyPr>
            <a:lstStyle/>
            <a:p>
              <a:pPr defTabSz="685800">
                <a:defRPr/>
              </a:pPr>
              <a:r>
                <a:rPr lang="en-GB" sz="750" dirty="0">
                  <a:solidFill>
                    <a:prstClr val="white"/>
                  </a:solidFill>
                  <a:latin typeface="Proxima Nova Lt" panose="02000506030000020004" pitchFamily="50" charset="0"/>
                </a:rPr>
                <a:t>QUANTUM &amp; GPU ACCELERATED COMPUTING</a:t>
              </a:r>
              <a:endParaRPr lang="it-IT" sz="750" dirty="0">
                <a:solidFill>
                  <a:prstClr val="white"/>
                </a:solidFill>
                <a:latin typeface="Proxima Nova Lt" panose="02000506030000020004" pitchFamily="50" charset="0"/>
              </a:endParaRPr>
            </a:p>
          </p:txBody>
        </p:sp>
      </p:grpSp>
      <p:sp>
        <p:nvSpPr>
          <p:cNvPr id="49" name="CasellaDiTesto 50">
            <a:extLst>
              <a:ext uri="{FF2B5EF4-FFF2-40B4-BE49-F238E27FC236}">
                <a16:creationId xmlns:a16="http://schemas.microsoft.com/office/drawing/2014/main" id="{53C2B277-6D95-4C7D-BE5C-EFFC7EFF4D55}"/>
              </a:ext>
            </a:extLst>
          </p:cNvPr>
          <p:cNvSpPr txBox="1"/>
          <p:nvPr/>
        </p:nvSpPr>
        <p:spPr>
          <a:xfrm>
            <a:off x="145018" y="4901380"/>
            <a:ext cx="793807" cy="230832"/>
          </a:xfrm>
          <a:prstGeom prst="rect">
            <a:avLst/>
          </a:prstGeom>
          <a:noFill/>
        </p:spPr>
        <p:txBody>
          <a:bodyPr wrap="none" rtlCol="0">
            <a:spAutoFit/>
          </a:bodyPr>
          <a:lstStyle/>
          <a:p>
            <a:pPr defTabSz="685800">
              <a:defRPr/>
            </a:pPr>
            <a:r>
              <a:rPr lang="en-US" sz="900" i="1" dirty="0">
                <a:solidFill>
                  <a:prstClr val="white"/>
                </a:solidFill>
                <a:latin typeface="Arial"/>
              </a:rPr>
              <a:t>Confidential</a:t>
            </a:r>
          </a:p>
        </p:txBody>
      </p:sp>
    </p:spTree>
    <p:extLst>
      <p:ext uri="{BB962C8B-B14F-4D97-AF65-F5344CB8AC3E}">
        <p14:creationId xmlns:p14="http://schemas.microsoft.com/office/powerpoint/2010/main" val="858602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0"/>
            <a:ext cx="9143999" cy="5143500"/>
          </a:xfrm>
          <a:prstGeom prst="rect">
            <a:avLst/>
          </a:prstGeom>
          <a:gradFill>
            <a:gsLst>
              <a:gs pos="0">
                <a:srgbClr val="243346"/>
              </a:gs>
              <a:gs pos="100000">
                <a:srgbClr val="070705"/>
              </a:gs>
            </a:gsLst>
            <a:lin ang="5400000" scaled="1"/>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grpSp>
        <p:nvGrpSpPr>
          <p:cNvPr id="36" name="Group 35"/>
          <p:cNvGrpSpPr/>
          <p:nvPr/>
        </p:nvGrpSpPr>
        <p:grpSpPr>
          <a:xfrm>
            <a:off x="2142287" y="123085"/>
            <a:ext cx="2833527" cy="859815"/>
            <a:chOff x="1710810" y="114300"/>
            <a:chExt cx="4370672" cy="1326251"/>
          </a:xfrm>
        </p:grpSpPr>
        <p:sp>
          <p:nvSpPr>
            <p:cNvPr id="28" name="Rectangle 27"/>
            <p:cNvSpPr/>
            <p:nvPr/>
          </p:nvSpPr>
          <p:spPr>
            <a:xfrm>
              <a:off x="1710810" y="114300"/>
              <a:ext cx="4370672" cy="13262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4" name="Rounded Rectangle 55"/>
            <p:cNvSpPr/>
            <p:nvPr/>
          </p:nvSpPr>
          <p:spPr>
            <a:xfrm>
              <a:off x="2649764" y="163769"/>
              <a:ext cx="1876219" cy="184100"/>
            </a:xfrm>
            <a:prstGeom prst="roundRect">
              <a:avLst/>
            </a:prstGeom>
            <a:solidFill>
              <a:schemeClr val="tx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750" b="1" dirty="0">
                  <a:solidFill>
                    <a:srgbClr val="000000"/>
                  </a:solidFill>
                  <a:latin typeface="Arial"/>
                </a:rPr>
                <a:t>DATABASE NO SQL</a:t>
              </a:r>
            </a:p>
          </p:txBody>
        </p:sp>
        <p:pic>
          <p:nvPicPr>
            <p:cNvPr id="20" name="Picture 4" descr="C:\Users\r.lorenzon\Desktop\MongoDB-Logo-5c3a7405a85675366beb3a5ec4c032348c390b3f142f5e6dddf1d78e2df5cb5c.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80560" y="469965"/>
              <a:ext cx="1354388" cy="367906"/>
            </a:xfrm>
            <a:prstGeom prst="rect">
              <a:avLst/>
            </a:prstGeom>
            <a:solidFill>
              <a:schemeClr val="tx1"/>
            </a:solidFill>
          </p:spPr>
        </p:pic>
        <p:pic>
          <p:nvPicPr>
            <p:cNvPr id="21" name="Picture 5" descr="C:\Users\r.lorenzon\Desktop\neo4j-logo.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88534" y="915403"/>
              <a:ext cx="927704" cy="500335"/>
            </a:xfrm>
            <a:prstGeom prst="rect">
              <a:avLst/>
            </a:prstGeom>
            <a:solidFill>
              <a:schemeClr val="tx1"/>
            </a:solidFill>
          </p:spPr>
        </p:pic>
        <p:pic>
          <p:nvPicPr>
            <p:cNvPr id="22"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4442" y="948839"/>
              <a:ext cx="1016735" cy="339971"/>
            </a:xfrm>
            <a:prstGeom prst="rect">
              <a:avLst/>
            </a:prstGeom>
            <a:solidFill>
              <a:schemeClr val="tx1"/>
            </a:solidFill>
          </p:spPr>
        </p:pic>
        <p:pic>
          <p:nvPicPr>
            <p:cNvPr id="23"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15808" y="341746"/>
              <a:ext cx="782972" cy="525793"/>
            </a:xfrm>
            <a:prstGeom prst="rect">
              <a:avLst/>
            </a:prstGeom>
          </p:spPr>
        </p:pic>
      </p:grpSp>
      <p:grpSp>
        <p:nvGrpSpPr>
          <p:cNvPr id="29" name="Group 28"/>
          <p:cNvGrpSpPr/>
          <p:nvPr/>
        </p:nvGrpSpPr>
        <p:grpSpPr>
          <a:xfrm>
            <a:off x="5703757" y="1074632"/>
            <a:ext cx="3224669" cy="859815"/>
            <a:chOff x="6898728" y="114300"/>
            <a:chExt cx="4974001" cy="1326251"/>
          </a:xfrm>
        </p:grpSpPr>
        <p:sp>
          <p:nvSpPr>
            <p:cNvPr id="143" name="Rectangle 142"/>
            <p:cNvSpPr/>
            <p:nvPr/>
          </p:nvSpPr>
          <p:spPr>
            <a:xfrm>
              <a:off x="6898728" y="114300"/>
              <a:ext cx="4974001" cy="13262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63" name="Rounded Rectangle 56"/>
            <p:cNvSpPr/>
            <p:nvPr/>
          </p:nvSpPr>
          <p:spPr>
            <a:xfrm>
              <a:off x="6940956" y="191077"/>
              <a:ext cx="1818809" cy="187474"/>
            </a:xfrm>
            <a:prstGeom prst="roundRect">
              <a:avLst/>
            </a:prstGeom>
            <a:solidFill>
              <a:schemeClr val="tx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750" b="1" dirty="0">
                  <a:solidFill>
                    <a:srgbClr val="000000"/>
                  </a:solidFill>
                  <a:latin typeface="Arial"/>
                </a:rPr>
                <a:t>DATA VISUALIZATION</a:t>
              </a:r>
            </a:p>
          </p:txBody>
        </p:sp>
        <p:pic>
          <p:nvPicPr>
            <p:cNvPr id="25"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91686" y="596188"/>
              <a:ext cx="791365" cy="232748"/>
            </a:xfrm>
            <a:prstGeom prst="rect">
              <a:avLst/>
            </a:prstGeom>
            <a:solidFill>
              <a:schemeClr val="tx1"/>
            </a:solidFill>
          </p:spPr>
        </p:pic>
        <p:pic>
          <p:nvPicPr>
            <p:cNvPr id="24" name="Picture 9" descr="C:\Users\r.lorenzon\Desktop\tableau-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20954" y="346637"/>
              <a:ext cx="1448508" cy="269087"/>
            </a:xfrm>
            <a:prstGeom prst="rect">
              <a:avLst/>
            </a:prstGeom>
            <a:solidFill>
              <a:schemeClr val="tx1"/>
            </a:solidFill>
          </p:spPr>
        </p:pic>
        <p:pic>
          <p:nvPicPr>
            <p:cNvPr id="26" name="Immagine 2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00298" y="284814"/>
              <a:ext cx="494262" cy="469650"/>
            </a:xfrm>
            <a:prstGeom prst="rect">
              <a:avLst/>
            </a:prstGeom>
            <a:solidFill>
              <a:schemeClr val="tx1"/>
            </a:solidFill>
          </p:spPr>
        </p:pic>
        <p:pic>
          <p:nvPicPr>
            <p:cNvPr id="27"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42043" y="999002"/>
              <a:ext cx="1940668" cy="212063"/>
            </a:xfrm>
            <a:prstGeom prst="rect">
              <a:avLst/>
            </a:prstGeom>
            <a:solidFill>
              <a:schemeClr val="tx1"/>
            </a:solidFill>
          </p:spPr>
        </p:pic>
        <p:pic>
          <p:nvPicPr>
            <p:cNvPr id="36872" name="Picture 8" descr="Sakura Sky Announces Apache Superset Managed Service | Sakura Sky"/>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27919" y="848559"/>
              <a:ext cx="561152" cy="512947"/>
            </a:xfrm>
            <a:prstGeom prst="rect">
              <a:avLst/>
            </a:prstGeom>
            <a:solidFill>
              <a:schemeClr val="tx1"/>
            </a:solidFill>
          </p:spPr>
        </p:pic>
        <p:pic>
          <p:nvPicPr>
            <p:cNvPr id="7" name="Immagine 6"/>
            <p:cNvPicPr>
              <a:picLocks noChangeAspect="1"/>
            </p:cNvPicPr>
            <p:nvPr/>
          </p:nvPicPr>
          <p:blipFill rotWithShape="1">
            <a:blip r:embed="rId12"/>
            <a:srcRect l="8736" t="30316" r="7614" b="29263"/>
            <a:stretch/>
          </p:blipFill>
          <p:spPr>
            <a:xfrm>
              <a:off x="10186384" y="944714"/>
              <a:ext cx="989950" cy="303029"/>
            </a:xfrm>
            <a:prstGeom prst="rect">
              <a:avLst/>
            </a:prstGeom>
          </p:spPr>
        </p:pic>
      </p:grpSp>
      <p:grpSp>
        <p:nvGrpSpPr>
          <p:cNvPr id="32" name="Group 31"/>
          <p:cNvGrpSpPr/>
          <p:nvPr/>
        </p:nvGrpSpPr>
        <p:grpSpPr>
          <a:xfrm>
            <a:off x="5083697" y="123983"/>
            <a:ext cx="1593898" cy="859815"/>
            <a:chOff x="5868554" y="1588415"/>
            <a:chExt cx="2458562" cy="1326251"/>
          </a:xfrm>
        </p:grpSpPr>
        <p:sp>
          <p:nvSpPr>
            <p:cNvPr id="144" name="Rectangle 143"/>
            <p:cNvSpPr/>
            <p:nvPr/>
          </p:nvSpPr>
          <p:spPr>
            <a:xfrm>
              <a:off x="5868554" y="1588415"/>
              <a:ext cx="2458562" cy="13262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89" name="Rounded Rectangle 81"/>
            <p:cNvSpPr/>
            <p:nvPr/>
          </p:nvSpPr>
          <p:spPr>
            <a:xfrm>
              <a:off x="5911814" y="1612413"/>
              <a:ext cx="2020133" cy="168363"/>
            </a:xfrm>
            <a:prstGeom prst="roundRect">
              <a:avLst/>
            </a:prstGeom>
            <a:solidFill>
              <a:schemeClr val="tx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750" b="1" dirty="0">
                  <a:solidFill>
                    <a:srgbClr val="000000"/>
                  </a:solidFill>
                  <a:latin typeface="Arial"/>
                </a:rPr>
                <a:t>INDEXING</a:t>
              </a:r>
            </a:p>
          </p:txBody>
        </p:sp>
        <p:pic>
          <p:nvPicPr>
            <p:cNvPr id="95" name="Picture 3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42953" y="1961667"/>
              <a:ext cx="901862" cy="281952"/>
            </a:xfrm>
            <a:prstGeom prst="rect">
              <a:avLst/>
            </a:prstGeom>
            <a:solidFill>
              <a:schemeClr val="tx1"/>
            </a:solidFill>
          </p:spPr>
        </p:pic>
        <p:pic>
          <p:nvPicPr>
            <p:cNvPr id="96" name="Immagine 95"/>
            <p:cNvPicPr>
              <a:picLocks noChangeAspect="1"/>
            </p:cNvPicPr>
            <p:nvPr/>
          </p:nvPicPr>
          <p:blipFill>
            <a:blip r:embed="rId14"/>
            <a:stretch>
              <a:fillRect/>
            </a:stretch>
          </p:blipFill>
          <p:spPr>
            <a:xfrm>
              <a:off x="6656063" y="2396519"/>
              <a:ext cx="985115" cy="316454"/>
            </a:xfrm>
            <a:prstGeom prst="rect">
              <a:avLst/>
            </a:prstGeom>
          </p:spPr>
        </p:pic>
        <p:pic>
          <p:nvPicPr>
            <p:cNvPr id="97" name="Picture 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465979" y="1914860"/>
              <a:ext cx="624803" cy="287772"/>
            </a:xfrm>
            <a:prstGeom prst="rect">
              <a:avLst/>
            </a:prstGeom>
            <a:solidFill>
              <a:schemeClr val="tx1"/>
            </a:solidFill>
          </p:spPr>
        </p:pic>
      </p:grpSp>
      <p:grpSp>
        <p:nvGrpSpPr>
          <p:cNvPr id="30" name="Group 29"/>
          <p:cNvGrpSpPr/>
          <p:nvPr/>
        </p:nvGrpSpPr>
        <p:grpSpPr>
          <a:xfrm>
            <a:off x="6795415" y="119828"/>
            <a:ext cx="2133011" cy="859815"/>
            <a:chOff x="8589697" y="1576733"/>
            <a:chExt cx="3290136" cy="1326251"/>
          </a:xfrm>
        </p:grpSpPr>
        <p:sp>
          <p:nvSpPr>
            <p:cNvPr id="145" name="Rectangle 144"/>
            <p:cNvSpPr/>
            <p:nvPr/>
          </p:nvSpPr>
          <p:spPr>
            <a:xfrm>
              <a:off x="8589697" y="1576733"/>
              <a:ext cx="3290136" cy="13262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01" name="Rounded Rectangle 81"/>
            <p:cNvSpPr/>
            <p:nvPr/>
          </p:nvSpPr>
          <p:spPr>
            <a:xfrm>
              <a:off x="8652184" y="1631041"/>
              <a:ext cx="1957083" cy="178951"/>
            </a:xfrm>
            <a:prstGeom prst="roundRect">
              <a:avLst/>
            </a:prstGeom>
            <a:solidFill>
              <a:schemeClr val="tx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750" b="1" dirty="0">
                  <a:solidFill>
                    <a:srgbClr val="000000"/>
                  </a:solidFill>
                  <a:latin typeface="Arial"/>
                </a:rPr>
                <a:t>CONTAINERIZATION</a:t>
              </a:r>
            </a:p>
          </p:txBody>
        </p:sp>
        <p:pic>
          <p:nvPicPr>
            <p:cNvPr id="102" name="Picture 4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849538" y="2033041"/>
              <a:ext cx="502693" cy="536952"/>
            </a:xfrm>
            <a:prstGeom prst="rect">
              <a:avLst/>
            </a:prstGeom>
            <a:solidFill>
              <a:schemeClr val="tx1"/>
            </a:solidFill>
          </p:spPr>
        </p:pic>
        <p:pic>
          <p:nvPicPr>
            <p:cNvPr id="103" name="Picture 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642955" y="2076394"/>
              <a:ext cx="902964" cy="459067"/>
            </a:xfrm>
            <a:prstGeom prst="rect">
              <a:avLst/>
            </a:prstGeom>
            <a:solidFill>
              <a:schemeClr val="tx1"/>
            </a:solidFill>
          </p:spPr>
        </p:pic>
        <p:pic>
          <p:nvPicPr>
            <p:cNvPr id="104" name="Picture 4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876202" y="2044055"/>
              <a:ext cx="608400" cy="510691"/>
            </a:xfrm>
            <a:prstGeom prst="rect">
              <a:avLst/>
            </a:prstGeom>
            <a:solidFill>
              <a:schemeClr val="tx1"/>
            </a:solidFill>
          </p:spPr>
        </p:pic>
      </p:grpSp>
      <p:sp>
        <p:nvSpPr>
          <p:cNvPr id="125" name="Rectangle 124"/>
          <p:cNvSpPr/>
          <p:nvPr/>
        </p:nvSpPr>
        <p:spPr>
          <a:xfrm>
            <a:off x="1237728" y="3006986"/>
            <a:ext cx="2958686" cy="8598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11" name="Rounded Rectangle 81"/>
          <p:cNvSpPr/>
          <p:nvPr/>
        </p:nvSpPr>
        <p:spPr>
          <a:xfrm>
            <a:off x="1646732" y="3060596"/>
            <a:ext cx="1485099" cy="142051"/>
          </a:xfrm>
          <a:prstGeom prst="roundRect">
            <a:avLst/>
          </a:prstGeom>
          <a:solidFill>
            <a:schemeClr val="tx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675" b="1" dirty="0">
                <a:solidFill>
                  <a:srgbClr val="000000"/>
                </a:solidFill>
                <a:latin typeface="Arial"/>
              </a:rPr>
              <a:t>ACCELERATED COMPUTING</a:t>
            </a:r>
          </a:p>
        </p:txBody>
      </p:sp>
      <p:pic>
        <p:nvPicPr>
          <p:cNvPr id="115" name="Immagine 1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724156" y="3346686"/>
            <a:ext cx="544228" cy="123374"/>
          </a:xfrm>
          <a:prstGeom prst="rect">
            <a:avLst/>
          </a:prstGeom>
        </p:spPr>
      </p:pic>
      <p:pic>
        <p:nvPicPr>
          <p:cNvPr id="116" name="Immagine 20"/>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465657" y="3312564"/>
            <a:ext cx="598794" cy="109913"/>
          </a:xfrm>
          <a:prstGeom prst="rect">
            <a:avLst/>
          </a:prstGeom>
        </p:spPr>
      </p:pic>
      <p:pic>
        <p:nvPicPr>
          <p:cNvPr id="36866" name="Picture 2" descr="Blog post: The Benefits of Vulkan - Imaginatio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398442" y="3558778"/>
            <a:ext cx="509917" cy="2092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2"/>
          <a:stretch>
            <a:fillRect/>
          </a:stretch>
        </p:blipFill>
        <p:spPr>
          <a:xfrm>
            <a:off x="2447249" y="3585309"/>
            <a:ext cx="713334" cy="140710"/>
          </a:xfrm>
          <a:prstGeom prst="rect">
            <a:avLst/>
          </a:prstGeom>
        </p:spPr>
      </p:pic>
      <p:pic>
        <p:nvPicPr>
          <p:cNvPr id="10" name="Picture 9"/>
          <p:cNvPicPr>
            <a:picLocks noChangeAspect="1"/>
          </p:cNvPicPr>
          <p:nvPr/>
        </p:nvPicPr>
        <p:blipFill>
          <a:blip r:embed="rId23"/>
          <a:stretch>
            <a:fillRect/>
          </a:stretch>
        </p:blipFill>
        <p:spPr>
          <a:xfrm>
            <a:off x="3689120" y="3167018"/>
            <a:ext cx="351332" cy="321168"/>
          </a:xfrm>
          <a:prstGeom prst="rect">
            <a:avLst/>
          </a:prstGeom>
        </p:spPr>
      </p:pic>
      <p:pic>
        <p:nvPicPr>
          <p:cNvPr id="15" name="Picture 14"/>
          <p:cNvPicPr>
            <a:picLocks noChangeAspect="1"/>
          </p:cNvPicPr>
          <p:nvPr/>
        </p:nvPicPr>
        <p:blipFill rotWithShape="1">
          <a:blip r:embed="rId24" cstate="print">
            <a:extLst>
              <a:ext uri="{28A0092B-C50C-407E-A947-70E740481C1C}">
                <a14:useLocalDpi xmlns:a14="http://schemas.microsoft.com/office/drawing/2010/main" val="0"/>
              </a:ext>
            </a:extLst>
          </a:blip>
          <a:srcRect t="20559" b="20559"/>
          <a:stretch/>
        </p:blipFill>
        <p:spPr>
          <a:xfrm>
            <a:off x="1760212" y="3606813"/>
            <a:ext cx="469026" cy="113132"/>
          </a:xfrm>
          <a:prstGeom prst="rect">
            <a:avLst/>
          </a:prstGeom>
        </p:spPr>
      </p:pic>
      <p:pic>
        <p:nvPicPr>
          <p:cNvPr id="98" name="Immagine 8"/>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3230879" y="3268576"/>
            <a:ext cx="261769" cy="163647"/>
          </a:xfrm>
          <a:prstGeom prst="rect">
            <a:avLst/>
          </a:prstGeom>
          <a:solidFill>
            <a:schemeClr val="tx1"/>
          </a:solidFill>
        </p:spPr>
      </p:pic>
      <p:grpSp>
        <p:nvGrpSpPr>
          <p:cNvPr id="33" name="Group 32"/>
          <p:cNvGrpSpPr/>
          <p:nvPr/>
        </p:nvGrpSpPr>
        <p:grpSpPr>
          <a:xfrm>
            <a:off x="4325207" y="3012741"/>
            <a:ext cx="1834331" cy="859815"/>
            <a:chOff x="6498494" y="3074837"/>
            <a:chExt cx="2829426" cy="1326251"/>
          </a:xfrm>
        </p:grpSpPr>
        <p:sp>
          <p:nvSpPr>
            <p:cNvPr id="146" name="Rectangle 145"/>
            <p:cNvSpPr/>
            <p:nvPr/>
          </p:nvSpPr>
          <p:spPr>
            <a:xfrm>
              <a:off x="6498494" y="3074837"/>
              <a:ext cx="2829426" cy="13262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19" name="Rounded Rectangle 81"/>
            <p:cNvSpPr/>
            <p:nvPr/>
          </p:nvSpPr>
          <p:spPr>
            <a:xfrm>
              <a:off x="6561723" y="3108553"/>
              <a:ext cx="1877372" cy="193341"/>
            </a:xfrm>
            <a:prstGeom prst="roundRect">
              <a:avLst/>
            </a:prstGeom>
            <a:solidFill>
              <a:schemeClr val="tx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675" b="1" dirty="0">
                  <a:solidFill>
                    <a:srgbClr val="000000"/>
                  </a:solidFill>
                  <a:latin typeface="Arial"/>
                </a:rPr>
                <a:t>BIG DATA PLATFORM</a:t>
              </a:r>
            </a:p>
          </p:txBody>
        </p:sp>
        <p:pic>
          <p:nvPicPr>
            <p:cNvPr id="120" name="Immagine 11"/>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001179" y="3483345"/>
              <a:ext cx="1099705" cy="169185"/>
            </a:xfrm>
            <a:prstGeom prst="rect">
              <a:avLst/>
            </a:prstGeom>
            <a:solidFill>
              <a:schemeClr val="tx1"/>
            </a:solidFill>
          </p:spPr>
        </p:pic>
        <p:pic>
          <p:nvPicPr>
            <p:cNvPr id="122" name="Picture 31"/>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200235" y="3869659"/>
              <a:ext cx="1246949" cy="327067"/>
            </a:xfrm>
            <a:prstGeom prst="rect">
              <a:avLst/>
            </a:prstGeom>
            <a:solidFill>
              <a:schemeClr val="tx1"/>
            </a:solidFill>
          </p:spPr>
        </p:pic>
        <p:pic>
          <p:nvPicPr>
            <p:cNvPr id="19" name="Immagine 18"/>
            <p:cNvPicPr>
              <a:picLocks noChangeAspect="1"/>
            </p:cNvPicPr>
            <p:nvPr/>
          </p:nvPicPr>
          <p:blipFill rotWithShape="1">
            <a:blip r:embed="rId28"/>
            <a:srcRect l="13381" t="37443" r="13762" b="39354"/>
            <a:stretch/>
          </p:blipFill>
          <p:spPr>
            <a:xfrm>
              <a:off x="6711985" y="3498965"/>
              <a:ext cx="996710" cy="166118"/>
            </a:xfrm>
            <a:prstGeom prst="rect">
              <a:avLst/>
            </a:prstGeom>
          </p:spPr>
        </p:pic>
      </p:grpSp>
      <p:sp>
        <p:nvSpPr>
          <p:cNvPr id="121" name="Rectangle 120"/>
          <p:cNvSpPr/>
          <p:nvPr/>
        </p:nvSpPr>
        <p:spPr>
          <a:xfrm>
            <a:off x="1613092" y="1080360"/>
            <a:ext cx="3959070" cy="8598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pic>
        <p:nvPicPr>
          <p:cNvPr id="81" name="Immagine 36"/>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4170351" y="1197915"/>
            <a:ext cx="466588" cy="466588"/>
          </a:xfrm>
          <a:prstGeom prst="rect">
            <a:avLst/>
          </a:prstGeom>
          <a:solidFill>
            <a:schemeClr val="tx1"/>
          </a:solidFill>
        </p:spPr>
      </p:pic>
      <p:pic>
        <p:nvPicPr>
          <p:cNvPr id="82" name="Immagine 4"/>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2937604" y="1321240"/>
            <a:ext cx="843185" cy="326738"/>
          </a:xfrm>
          <a:prstGeom prst="rect">
            <a:avLst/>
          </a:prstGeom>
          <a:solidFill>
            <a:schemeClr val="tx1"/>
          </a:solidFill>
        </p:spPr>
      </p:pic>
      <p:pic>
        <p:nvPicPr>
          <p:cNvPr id="83" name="Immagine 22"/>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4913372" y="1319788"/>
            <a:ext cx="446211" cy="379279"/>
          </a:xfrm>
          <a:prstGeom prst="rect">
            <a:avLst/>
          </a:prstGeom>
          <a:solidFill>
            <a:schemeClr val="tx1"/>
          </a:solidFill>
        </p:spPr>
      </p:pic>
      <p:pic>
        <p:nvPicPr>
          <p:cNvPr id="84" name="Immagine 2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2411266" y="1630109"/>
            <a:ext cx="592406" cy="171797"/>
          </a:xfrm>
          <a:prstGeom prst="rect">
            <a:avLst/>
          </a:prstGeom>
          <a:solidFill>
            <a:schemeClr val="tx1"/>
          </a:solidFill>
        </p:spPr>
      </p:pic>
      <p:pic>
        <p:nvPicPr>
          <p:cNvPr id="85" name="Immagine 24"/>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3572838" y="1677380"/>
            <a:ext cx="754478" cy="134130"/>
          </a:xfrm>
          <a:prstGeom prst="rect">
            <a:avLst/>
          </a:prstGeom>
          <a:solidFill>
            <a:schemeClr val="tx1"/>
          </a:solidFill>
        </p:spPr>
      </p:pic>
      <p:sp>
        <p:nvSpPr>
          <p:cNvPr id="80" name="Rounded Rectangle 81"/>
          <p:cNvSpPr/>
          <p:nvPr/>
        </p:nvSpPr>
        <p:spPr>
          <a:xfrm>
            <a:off x="2383755" y="1105985"/>
            <a:ext cx="1528539" cy="142297"/>
          </a:xfrm>
          <a:prstGeom prst="roundRect">
            <a:avLst/>
          </a:prstGeom>
          <a:solidFill>
            <a:schemeClr val="tx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750" b="1" dirty="0">
                <a:solidFill>
                  <a:srgbClr val="000000"/>
                </a:solidFill>
                <a:latin typeface="Arial"/>
              </a:rPr>
              <a:t>DATA SCIENCE LIBRARIES</a:t>
            </a:r>
          </a:p>
        </p:txBody>
      </p:sp>
      <p:grpSp>
        <p:nvGrpSpPr>
          <p:cNvPr id="37" name="Group 36"/>
          <p:cNvGrpSpPr/>
          <p:nvPr/>
        </p:nvGrpSpPr>
        <p:grpSpPr>
          <a:xfrm>
            <a:off x="1613092" y="2044702"/>
            <a:ext cx="7315334" cy="859815"/>
            <a:chOff x="893090" y="4587828"/>
            <a:chExt cx="11283790" cy="1326251"/>
          </a:xfrm>
        </p:grpSpPr>
        <p:sp>
          <p:nvSpPr>
            <p:cNvPr id="126" name="Rectangle 125"/>
            <p:cNvSpPr/>
            <p:nvPr/>
          </p:nvSpPr>
          <p:spPr>
            <a:xfrm>
              <a:off x="893090" y="4587828"/>
              <a:ext cx="11283790" cy="13262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92" name="Rounded Rectangle 99"/>
            <p:cNvSpPr/>
            <p:nvPr/>
          </p:nvSpPr>
          <p:spPr>
            <a:xfrm>
              <a:off x="1568841" y="4653591"/>
              <a:ext cx="2816082" cy="178114"/>
            </a:xfrm>
            <a:prstGeom prst="roundRect">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825" b="1" dirty="0">
                  <a:solidFill>
                    <a:srgbClr val="000000"/>
                  </a:solidFill>
                  <a:latin typeface="Arial"/>
                </a:rPr>
                <a:t>LANGUAGES E FRAMEWORK</a:t>
              </a:r>
            </a:p>
          </p:txBody>
        </p:sp>
        <p:pic>
          <p:nvPicPr>
            <p:cNvPr id="93" name="Picture 8" descr="1280px-Python_logo_and_wordmark.svg.png (1280×379)"/>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2595770" y="4999360"/>
              <a:ext cx="1200540" cy="355472"/>
            </a:xfrm>
            <a:prstGeom prst="rect">
              <a:avLst/>
            </a:prstGeom>
            <a:solidFill>
              <a:schemeClr val="tx1"/>
            </a:solidFill>
          </p:spPr>
        </p:pic>
        <p:pic>
          <p:nvPicPr>
            <p:cNvPr id="94" name="Picture 10" descr="C:\Users\r.lorenzon\Desktop\scala-logo.png"/>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1529115" y="5395108"/>
              <a:ext cx="986588" cy="364901"/>
            </a:xfrm>
            <a:prstGeom prst="rect">
              <a:avLst/>
            </a:prstGeom>
            <a:solidFill>
              <a:schemeClr val="tx1"/>
            </a:solidFill>
          </p:spPr>
        </p:pic>
        <p:pic>
          <p:nvPicPr>
            <p:cNvPr id="99" name="Immagine 98"/>
            <p:cNvPicPr>
              <a:picLocks noChangeAspect="1"/>
            </p:cNvPicPr>
            <p:nvPr/>
          </p:nvPicPr>
          <p:blipFill>
            <a:blip r:embed="rId36"/>
            <a:stretch>
              <a:fillRect/>
            </a:stretch>
          </p:blipFill>
          <p:spPr>
            <a:xfrm>
              <a:off x="5343224" y="5270523"/>
              <a:ext cx="978776" cy="489387"/>
            </a:xfrm>
            <a:prstGeom prst="rect">
              <a:avLst/>
            </a:prstGeom>
          </p:spPr>
        </p:pic>
        <p:pic>
          <p:nvPicPr>
            <p:cNvPr id="106" name="Immagine 105"/>
            <p:cNvPicPr>
              <a:picLocks noChangeAspect="1"/>
            </p:cNvPicPr>
            <p:nvPr/>
          </p:nvPicPr>
          <p:blipFill>
            <a:blip r:embed="rId37"/>
            <a:stretch>
              <a:fillRect/>
            </a:stretch>
          </p:blipFill>
          <p:spPr>
            <a:xfrm>
              <a:off x="7957671" y="5381804"/>
              <a:ext cx="1295685" cy="333427"/>
            </a:xfrm>
            <a:prstGeom prst="rect">
              <a:avLst/>
            </a:prstGeom>
          </p:spPr>
        </p:pic>
        <p:pic>
          <p:nvPicPr>
            <p:cNvPr id="107" name="Immagine 106"/>
            <p:cNvPicPr>
              <a:picLocks noChangeAspect="1"/>
            </p:cNvPicPr>
            <p:nvPr/>
          </p:nvPicPr>
          <p:blipFill>
            <a:blip r:embed="rId38"/>
            <a:stretch>
              <a:fillRect/>
            </a:stretch>
          </p:blipFill>
          <p:spPr>
            <a:xfrm>
              <a:off x="7165196" y="4601554"/>
              <a:ext cx="1281987" cy="720314"/>
            </a:xfrm>
            <a:prstGeom prst="rect">
              <a:avLst/>
            </a:prstGeom>
          </p:spPr>
        </p:pic>
        <p:pic>
          <p:nvPicPr>
            <p:cNvPr id="112" name="Picture 6" descr="http://spark.apache.org/docs/1.1.0/img/spark-logo-hd.png"/>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3953528" y="5320115"/>
              <a:ext cx="761928" cy="48895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2"/>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9852922" y="5195632"/>
              <a:ext cx="521990" cy="521990"/>
            </a:xfrm>
            <a:prstGeom prst="rect">
              <a:avLst/>
            </a:prstGeom>
          </p:spPr>
        </p:pic>
        <p:pic>
          <p:nvPicPr>
            <p:cNvPr id="114" name="Picture 24"/>
            <p:cNvPicPr>
              <a:picLocks noChangeAspect="1"/>
            </p:cNvPicPr>
            <p:nvPr/>
          </p:nvPicPr>
          <p:blipFill rotWithShape="1">
            <a:blip r:embed="rId41" cstate="screen">
              <a:extLst>
                <a:ext uri="{28A0092B-C50C-407E-A947-70E740481C1C}">
                  <a14:useLocalDpi xmlns:a14="http://schemas.microsoft.com/office/drawing/2010/main"/>
                </a:ext>
              </a:extLst>
            </a:blip>
            <a:srcRect/>
            <a:stretch/>
          </p:blipFill>
          <p:spPr>
            <a:xfrm>
              <a:off x="10950186" y="4947161"/>
              <a:ext cx="481580" cy="603425"/>
            </a:xfrm>
            <a:prstGeom prst="rect">
              <a:avLst/>
            </a:prstGeom>
          </p:spPr>
        </p:pic>
        <p:pic>
          <p:nvPicPr>
            <p:cNvPr id="123" name="Picture 10" descr="C:\Users\r.lorenzon\Desktop\Logo_D3.svg.png"/>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5923248" y="4820448"/>
              <a:ext cx="386271" cy="3665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8" descr="C:\Users\r.lorenzon\Desktop\R-Programming.png"/>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4827034" y="4818703"/>
              <a:ext cx="476277" cy="361313"/>
            </a:xfrm>
            <a:prstGeom prst="rect">
              <a:avLst/>
            </a:prstGeom>
            <a:solidFill>
              <a:schemeClr val="tx1"/>
            </a:solidFill>
          </p:spPr>
        </p:pic>
        <p:pic>
          <p:nvPicPr>
            <p:cNvPr id="36870" name="Picture 6" descr="Akka Clustering and Remoting by Hugh McKee · Signify Technology"/>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6353" b="17215"/>
            <a:stretch/>
          </p:blipFill>
          <p:spPr bwMode="auto">
            <a:xfrm>
              <a:off x="8829231" y="4770207"/>
              <a:ext cx="1316210" cy="359227"/>
            </a:xfrm>
            <a:prstGeom prst="rect">
              <a:avLst/>
            </a:prstGeom>
            <a:solidFill>
              <a:schemeClr val="tx1"/>
            </a:solidFill>
          </p:spPr>
        </p:pic>
        <p:cxnSp>
          <p:nvCxnSpPr>
            <p:cNvPr id="5" name="Straight Connector 4"/>
            <p:cNvCxnSpPr/>
            <p:nvPr/>
          </p:nvCxnSpPr>
          <p:spPr>
            <a:xfrm>
              <a:off x="6909855" y="4806880"/>
              <a:ext cx="0" cy="875003"/>
            </a:xfrm>
            <a:prstGeom prst="line">
              <a:avLst/>
            </a:prstGeom>
            <a:ln w="19050" cap="rnd">
              <a:solidFill>
                <a:srgbClr val="10151B"/>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p:cNvGrpSpPr/>
          <p:nvPr/>
        </p:nvGrpSpPr>
        <p:grpSpPr>
          <a:xfrm>
            <a:off x="904741" y="3969269"/>
            <a:ext cx="2357108" cy="859815"/>
            <a:chOff x="867864" y="5265133"/>
            <a:chExt cx="3142811" cy="1146420"/>
          </a:xfrm>
        </p:grpSpPr>
        <p:sp>
          <p:nvSpPr>
            <p:cNvPr id="147" name="Rectangle 146"/>
            <p:cNvSpPr/>
            <p:nvPr/>
          </p:nvSpPr>
          <p:spPr>
            <a:xfrm>
              <a:off x="867864" y="5265133"/>
              <a:ext cx="3142811" cy="11464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29" name="Rounded Rectangle 81"/>
            <p:cNvSpPr/>
            <p:nvPr/>
          </p:nvSpPr>
          <p:spPr>
            <a:xfrm>
              <a:off x="1375295" y="5328202"/>
              <a:ext cx="2166510" cy="223118"/>
            </a:xfrm>
            <a:prstGeom prst="roundRect">
              <a:avLst/>
            </a:prstGeom>
            <a:solidFill>
              <a:schemeClr val="tx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675" b="1" dirty="0">
                  <a:solidFill>
                    <a:srgbClr val="000000"/>
                  </a:solidFill>
                  <a:latin typeface="Arial"/>
                </a:rPr>
                <a:t>ETL TOOLS</a:t>
              </a:r>
            </a:p>
          </p:txBody>
        </p:sp>
        <p:pic>
          <p:nvPicPr>
            <p:cNvPr id="130" name="Picture 4" descr="http://www.xoomtrainings.com/blog/wp-content/uploads/2015/10/Ab-Initio_LOGO_KF.jpg"/>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1292760" y="5804629"/>
              <a:ext cx="1062595" cy="236884"/>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http://www.data-publica.com/content/wp-content/uploads/2011/11/Logo-talend-high.png"/>
            <p:cNvPicPr>
              <a:picLocks noChangeAspect="1" noChangeArrowheads="1"/>
            </p:cNvPicPr>
            <p:nvPr/>
          </p:nvPicPr>
          <p:blipFill>
            <a:blip r:embed="rId46" cstate="screen">
              <a:extLst>
                <a:ext uri="{28A0092B-C50C-407E-A947-70E740481C1C}">
                  <a14:useLocalDpi xmlns:a14="http://schemas.microsoft.com/office/drawing/2010/main"/>
                </a:ext>
              </a:extLst>
            </a:blip>
            <a:srcRect/>
            <a:stretch>
              <a:fillRect/>
            </a:stretch>
          </p:blipFill>
          <p:spPr bwMode="auto">
            <a:xfrm>
              <a:off x="2681284" y="5793048"/>
              <a:ext cx="1000811" cy="376777"/>
            </a:xfrm>
            <a:prstGeom prst="rect">
              <a:avLst/>
            </a:prstGeom>
            <a:solidFill>
              <a:schemeClr val="tx1"/>
            </a:solidFill>
          </p:spPr>
        </p:pic>
      </p:grpSp>
      <p:grpSp>
        <p:nvGrpSpPr>
          <p:cNvPr id="40" name="Group 39"/>
          <p:cNvGrpSpPr/>
          <p:nvPr/>
        </p:nvGrpSpPr>
        <p:grpSpPr>
          <a:xfrm>
            <a:off x="3366474" y="3969269"/>
            <a:ext cx="2958696" cy="859815"/>
            <a:chOff x="4187338" y="5254958"/>
            <a:chExt cx="3944928" cy="1146420"/>
          </a:xfrm>
        </p:grpSpPr>
        <p:sp>
          <p:nvSpPr>
            <p:cNvPr id="149" name="Rectangle 148"/>
            <p:cNvSpPr/>
            <p:nvPr/>
          </p:nvSpPr>
          <p:spPr>
            <a:xfrm>
              <a:off x="4187352" y="5254958"/>
              <a:ext cx="3944914" cy="11464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34" name="Rounded Rectangle 81"/>
            <p:cNvSpPr/>
            <p:nvPr/>
          </p:nvSpPr>
          <p:spPr>
            <a:xfrm>
              <a:off x="4255050" y="5327525"/>
              <a:ext cx="2102920" cy="216569"/>
            </a:xfrm>
            <a:prstGeom prst="roundRect">
              <a:avLst/>
            </a:prstGeom>
            <a:solidFill>
              <a:schemeClr val="tx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675" b="1" dirty="0">
                  <a:solidFill>
                    <a:srgbClr val="000000"/>
                  </a:solidFill>
                  <a:latin typeface="Arial"/>
                </a:rPr>
                <a:t>DS TOOLS</a:t>
              </a:r>
            </a:p>
          </p:txBody>
        </p:sp>
        <p:pic>
          <p:nvPicPr>
            <p:cNvPr id="138" name="Picture 32"/>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6689760" y="5911996"/>
              <a:ext cx="1013214" cy="290273"/>
            </a:xfrm>
            <a:prstGeom prst="rect">
              <a:avLst/>
            </a:prstGeom>
            <a:solidFill>
              <a:schemeClr val="tx1"/>
            </a:solidFill>
          </p:spPr>
        </p:pic>
        <p:pic>
          <p:nvPicPr>
            <p:cNvPr id="139" name="Immagine 49"/>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6813049" y="5320256"/>
              <a:ext cx="846095" cy="422101"/>
            </a:xfrm>
            <a:prstGeom prst="rect">
              <a:avLst/>
            </a:prstGeom>
            <a:solidFill>
              <a:schemeClr val="tx1"/>
            </a:solidFill>
          </p:spPr>
        </p:pic>
        <p:pic>
          <p:nvPicPr>
            <p:cNvPr id="140" name="Immagine 5"/>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5638268" y="5672786"/>
              <a:ext cx="517803" cy="599900"/>
            </a:xfrm>
            <a:prstGeom prst="rect">
              <a:avLst/>
            </a:prstGeom>
            <a:solidFill>
              <a:schemeClr val="tx1"/>
            </a:solidFill>
          </p:spPr>
        </p:pic>
        <p:pic>
          <p:nvPicPr>
            <p:cNvPr id="141" name="Picture 12" descr="Dataiku | Vertica"/>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4187338" y="5664772"/>
              <a:ext cx="1291446" cy="689108"/>
            </a:xfrm>
            <a:prstGeom prst="rect">
              <a:avLst/>
            </a:prstGeom>
            <a:solidFill>
              <a:schemeClr val="tx1"/>
            </a:solidFill>
          </p:spPr>
        </p:pic>
      </p:grpSp>
      <p:sp>
        <p:nvSpPr>
          <p:cNvPr id="151" name="Rectangle 150"/>
          <p:cNvSpPr/>
          <p:nvPr/>
        </p:nvSpPr>
        <p:spPr>
          <a:xfrm>
            <a:off x="6307716" y="3003216"/>
            <a:ext cx="2620711" cy="8598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37" name="Rounded Rectangle 81"/>
          <p:cNvSpPr/>
          <p:nvPr/>
        </p:nvSpPr>
        <p:spPr>
          <a:xfrm>
            <a:off x="6363795" y="3037872"/>
            <a:ext cx="1473922" cy="158553"/>
          </a:xfrm>
          <a:prstGeom prst="roundRect">
            <a:avLst/>
          </a:prstGeom>
          <a:solidFill>
            <a:schemeClr val="tx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675" b="1" dirty="0">
                <a:solidFill>
                  <a:srgbClr val="000000"/>
                </a:solidFill>
                <a:latin typeface="Arial"/>
              </a:rPr>
              <a:t>CLOUD PLATFORM</a:t>
            </a:r>
          </a:p>
        </p:txBody>
      </p:sp>
      <p:pic>
        <p:nvPicPr>
          <p:cNvPr id="86" name="Picture 7" descr="C:\Users\r.lorenzon\Desktop\ms-azure.png"/>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7246492" y="3386417"/>
            <a:ext cx="628577" cy="203538"/>
          </a:xfrm>
          <a:prstGeom prst="rect">
            <a:avLst/>
          </a:prstGeom>
          <a:solidFill>
            <a:schemeClr val="tx1"/>
          </a:solidFill>
        </p:spPr>
      </p:pic>
      <p:pic>
        <p:nvPicPr>
          <p:cNvPr id="87" name="Picture 6" descr="Risultati immagini per google cloud"/>
          <p:cNvPicPr>
            <a:picLocks noChangeAspect="1" noChangeArrowheads="1"/>
          </p:cNvPicPr>
          <p:nvPr/>
        </p:nvPicPr>
        <p:blipFill>
          <a:blip r:embed="rId52" cstate="screen">
            <a:extLst>
              <a:ext uri="{28A0092B-C50C-407E-A947-70E740481C1C}">
                <a14:useLocalDpi xmlns:a14="http://schemas.microsoft.com/office/drawing/2010/main"/>
              </a:ext>
            </a:extLst>
          </a:blip>
          <a:srcRect/>
          <a:stretch>
            <a:fillRect/>
          </a:stretch>
        </p:blipFill>
        <p:spPr bwMode="auto">
          <a:xfrm>
            <a:off x="7983029" y="3205023"/>
            <a:ext cx="710232" cy="458357"/>
          </a:xfrm>
          <a:prstGeom prst="rect">
            <a:avLst/>
          </a:prstGeom>
          <a:solidFill>
            <a:schemeClr val="tx1"/>
          </a:solidFill>
        </p:spPr>
      </p:pic>
      <p:pic>
        <p:nvPicPr>
          <p:cNvPr id="90" name="Immagine 8"/>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543016" y="3414910"/>
            <a:ext cx="350531" cy="219137"/>
          </a:xfrm>
          <a:prstGeom prst="rect">
            <a:avLst/>
          </a:prstGeom>
          <a:solidFill>
            <a:schemeClr val="tx1"/>
          </a:solidFill>
        </p:spPr>
      </p:pic>
      <p:pic>
        <p:nvPicPr>
          <p:cNvPr id="108" name="Picture 107"/>
          <p:cNvPicPr>
            <a:picLocks noChangeAspect="1"/>
          </p:cNvPicPr>
          <p:nvPr/>
        </p:nvPicPr>
        <p:blipFill>
          <a:blip r:embed="rId53" cstate="print">
            <a:extLst>
              <a:ext uri="{28A0092B-C50C-407E-A947-70E740481C1C}">
                <a14:useLocalDpi xmlns:a14="http://schemas.microsoft.com/office/drawing/2010/main" val="0"/>
              </a:ext>
            </a:extLst>
          </a:blip>
          <a:srcRect r="24442" b="446"/>
          <a:stretch>
            <a:fillRect/>
          </a:stretch>
        </p:blipFill>
        <p:spPr>
          <a:xfrm rot="21100828">
            <a:off x="-2592415" y="122246"/>
            <a:ext cx="5841205" cy="5275147"/>
          </a:xfrm>
          <a:custGeom>
            <a:avLst/>
            <a:gdLst>
              <a:gd name="connsiteX0" fmla="*/ 3867220 w 7788273"/>
              <a:gd name="connsiteY0" fmla="*/ 0 h 7033529"/>
              <a:gd name="connsiteX1" fmla="*/ 7788273 w 7788273"/>
              <a:gd name="connsiteY1" fmla="*/ 0 h 7033529"/>
              <a:gd name="connsiteX2" fmla="*/ 3859343 w 7788273"/>
              <a:gd name="connsiteY2" fmla="*/ 7033529 h 7033529"/>
              <a:gd name="connsiteX3" fmla="*/ 0 w 7788273"/>
              <a:gd name="connsiteY3" fmla="*/ 7033529 h 7033529"/>
              <a:gd name="connsiteX4" fmla="*/ 0 w 7788273"/>
              <a:gd name="connsiteY4" fmla="*/ 6923059 h 703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273" h="7033529">
                <a:moveTo>
                  <a:pt x="3867220" y="0"/>
                </a:moveTo>
                <a:lnTo>
                  <a:pt x="7788273" y="0"/>
                </a:lnTo>
                <a:lnTo>
                  <a:pt x="3859343" y="7033529"/>
                </a:lnTo>
                <a:lnTo>
                  <a:pt x="0" y="7033529"/>
                </a:lnTo>
                <a:lnTo>
                  <a:pt x="0" y="6923059"/>
                </a:lnTo>
                <a:close/>
              </a:path>
            </a:pathLst>
          </a:custGeom>
          <a:ln w="57150">
            <a:noFill/>
          </a:ln>
        </p:spPr>
      </p:pic>
      <p:sp>
        <p:nvSpPr>
          <p:cNvPr id="142" name="Parallelogramma 47"/>
          <p:cNvSpPr/>
          <p:nvPr/>
        </p:nvSpPr>
        <p:spPr>
          <a:xfrm>
            <a:off x="-1742607" y="550956"/>
            <a:ext cx="4160900" cy="929515"/>
          </a:xfrm>
          <a:prstGeom prst="parallelogram">
            <a:avLst>
              <a:gd name="adj" fmla="val 40816"/>
            </a:avLst>
          </a:prstGeom>
          <a:gradFill>
            <a:gsLst>
              <a:gs pos="25000">
                <a:schemeClr val="bg1"/>
              </a:gs>
              <a:gs pos="95000">
                <a:schemeClr val="bg1">
                  <a:lumMod val="75000"/>
                  <a:lumOff val="25000"/>
                </a:schemeClr>
              </a:gs>
            </a:gsLst>
            <a:lin ang="5400000" scaled="1"/>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chorCtr="0"/>
          <a:lstStyle/>
          <a:p>
            <a:pPr marL="1714500" lvl="5" algn="ctr" defTabSz="685800">
              <a:defRPr/>
            </a:pPr>
            <a:r>
              <a:rPr lang="it-IT" sz="1350" dirty="0">
                <a:solidFill>
                  <a:srgbClr val="D1E420"/>
                </a:solidFill>
                <a:latin typeface="Arial Black" panose="020B0A04020102020204" pitchFamily="34" charset="0"/>
              </a:rPr>
              <a:t> DATA REPLY</a:t>
            </a:r>
            <a:r>
              <a:rPr lang="it-IT" sz="1050" dirty="0">
                <a:solidFill>
                  <a:srgbClr val="D1E420"/>
                </a:solidFill>
                <a:latin typeface="Arial Black" panose="020B0A04020102020204" pitchFamily="34" charset="0"/>
              </a:rPr>
              <a:t> </a:t>
            </a:r>
          </a:p>
          <a:p>
            <a:pPr marL="1714500" lvl="5" algn="ctr" defTabSz="685800">
              <a:defRPr/>
            </a:pPr>
            <a:r>
              <a:rPr lang="it-IT" sz="1050" dirty="0">
                <a:solidFill>
                  <a:prstClr val="white"/>
                </a:solidFill>
                <a:latin typeface="Arial Black" panose="020B0A04020102020204" pitchFamily="34" charset="0"/>
              </a:rPr>
              <a:t>TECHNOLOGIES</a:t>
            </a:r>
          </a:p>
          <a:p>
            <a:pPr marL="1714500" lvl="5" algn="ctr" defTabSz="685800">
              <a:defRPr/>
            </a:pPr>
            <a:r>
              <a:rPr lang="it-IT" sz="1050" dirty="0">
                <a:solidFill>
                  <a:prstClr val="white"/>
                </a:solidFill>
                <a:latin typeface="Arial Black" panose="020B0A04020102020204" pitchFamily="34" charset="0"/>
              </a:rPr>
              <a:t>EXPERTISE</a:t>
            </a:r>
            <a:endParaRPr lang="en-US" sz="1050" dirty="0">
              <a:solidFill>
                <a:prstClr val="white"/>
              </a:solidFill>
              <a:latin typeface="Arial Black" panose="020B0A04020102020204" pitchFamily="34" charset="0"/>
            </a:endParaRPr>
          </a:p>
        </p:txBody>
      </p:sp>
      <p:sp>
        <p:nvSpPr>
          <p:cNvPr id="100" name="Rectangle 150">
            <a:extLst>
              <a:ext uri="{FF2B5EF4-FFF2-40B4-BE49-F238E27FC236}">
                <a16:creationId xmlns:a16="http://schemas.microsoft.com/office/drawing/2014/main" id="{C526B4CF-115C-4505-98E1-5A7170747CCA}"/>
              </a:ext>
            </a:extLst>
          </p:cNvPr>
          <p:cNvSpPr/>
          <p:nvPr/>
        </p:nvSpPr>
        <p:spPr>
          <a:xfrm>
            <a:off x="6435043" y="3966660"/>
            <a:ext cx="2493384" cy="8598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05" name="Rounded Rectangle 81">
            <a:extLst>
              <a:ext uri="{FF2B5EF4-FFF2-40B4-BE49-F238E27FC236}">
                <a16:creationId xmlns:a16="http://schemas.microsoft.com/office/drawing/2014/main" id="{E18295B8-9DBA-41AA-BB37-10C8E6F9857A}"/>
              </a:ext>
            </a:extLst>
          </p:cNvPr>
          <p:cNvSpPr/>
          <p:nvPr/>
        </p:nvSpPr>
        <p:spPr>
          <a:xfrm>
            <a:off x="6491122" y="4001316"/>
            <a:ext cx="1473922" cy="158553"/>
          </a:xfrm>
          <a:prstGeom prst="roundRect">
            <a:avLst/>
          </a:prstGeom>
          <a:solidFill>
            <a:schemeClr val="tx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GB" sz="675" b="1" dirty="0">
                <a:solidFill>
                  <a:srgbClr val="000000"/>
                </a:solidFill>
                <a:latin typeface="Arial"/>
              </a:rPr>
              <a:t>GENERATIVE AI</a:t>
            </a:r>
          </a:p>
        </p:txBody>
      </p:sp>
      <p:pic>
        <p:nvPicPr>
          <p:cNvPr id="6" name="Immagine 5">
            <a:extLst>
              <a:ext uri="{FF2B5EF4-FFF2-40B4-BE49-F238E27FC236}">
                <a16:creationId xmlns:a16="http://schemas.microsoft.com/office/drawing/2014/main" id="{92B0962B-EE4A-4BCB-8991-8BEB3E034AFC}"/>
              </a:ext>
            </a:extLst>
          </p:cNvPr>
          <p:cNvPicPr>
            <a:picLocks noChangeAspect="1"/>
          </p:cNvPicPr>
          <p:nvPr/>
        </p:nvPicPr>
        <p:blipFill>
          <a:blip r:embed="rId54"/>
          <a:stretch>
            <a:fillRect/>
          </a:stretch>
        </p:blipFill>
        <p:spPr>
          <a:xfrm>
            <a:off x="12926213" y="8818154"/>
            <a:ext cx="122710" cy="98168"/>
          </a:xfrm>
          <a:prstGeom prst="rect">
            <a:avLst/>
          </a:prstGeom>
        </p:spPr>
      </p:pic>
      <p:pic>
        <p:nvPicPr>
          <p:cNvPr id="9" name="Immagine 8">
            <a:extLst>
              <a:ext uri="{FF2B5EF4-FFF2-40B4-BE49-F238E27FC236}">
                <a16:creationId xmlns:a16="http://schemas.microsoft.com/office/drawing/2014/main" id="{0F5C812B-085D-44A5-BD18-16F20D56D27C}"/>
              </a:ext>
            </a:extLst>
          </p:cNvPr>
          <p:cNvPicPr>
            <a:picLocks noChangeAspect="1"/>
          </p:cNvPicPr>
          <p:nvPr/>
        </p:nvPicPr>
        <p:blipFill rotWithShape="1">
          <a:blip r:embed="rId55"/>
          <a:srcRect t="23672"/>
          <a:stretch/>
        </p:blipFill>
        <p:spPr>
          <a:xfrm>
            <a:off x="7394053" y="4266986"/>
            <a:ext cx="575364" cy="157695"/>
          </a:xfrm>
          <a:prstGeom prst="rect">
            <a:avLst/>
          </a:prstGeom>
        </p:spPr>
      </p:pic>
      <p:pic>
        <p:nvPicPr>
          <p:cNvPr id="16" name="Picture 15"/>
          <p:cNvPicPr>
            <a:picLocks noChangeAspect="1"/>
          </p:cNvPicPr>
          <p:nvPr/>
        </p:nvPicPr>
        <p:blipFill rotWithShape="1">
          <a:blip r:embed="rId56"/>
          <a:srcRect t="27297" b="27297"/>
          <a:stretch/>
        </p:blipFill>
        <p:spPr>
          <a:xfrm>
            <a:off x="8217835" y="4276126"/>
            <a:ext cx="651205" cy="165584"/>
          </a:xfrm>
          <a:prstGeom prst="rect">
            <a:avLst/>
          </a:prstGeom>
        </p:spPr>
      </p:pic>
      <p:grpSp>
        <p:nvGrpSpPr>
          <p:cNvPr id="34" name="Group 33"/>
          <p:cNvGrpSpPr/>
          <p:nvPr/>
        </p:nvGrpSpPr>
        <p:grpSpPr>
          <a:xfrm>
            <a:off x="6419383" y="4119376"/>
            <a:ext cx="930528" cy="502600"/>
            <a:chOff x="9512909" y="5546492"/>
            <a:chExt cx="1442990" cy="779392"/>
          </a:xfrm>
        </p:grpSpPr>
        <p:pic>
          <p:nvPicPr>
            <p:cNvPr id="18" name="Picture 17"/>
            <p:cNvPicPr>
              <a:picLocks noChangeAspect="1"/>
            </p:cNvPicPr>
            <p:nvPr/>
          </p:nvPicPr>
          <p:blipFill>
            <a:blip r:embed="rId57"/>
            <a:stretch>
              <a:fillRect/>
            </a:stretch>
          </p:blipFill>
          <p:spPr>
            <a:xfrm>
              <a:off x="10044284" y="5777623"/>
              <a:ext cx="911615" cy="290514"/>
            </a:xfrm>
            <a:prstGeom prst="rect">
              <a:avLst/>
            </a:prstGeom>
          </p:spPr>
        </p:pic>
        <p:pic>
          <p:nvPicPr>
            <p:cNvPr id="109" name="Immagine 3">
              <a:extLst>
                <a:ext uri="{FF2B5EF4-FFF2-40B4-BE49-F238E27FC236}">
                  <a16:creationId xmlns:a16="http://schemas.microsoft.com/office/drawing/2014/main" id="{7352007F-AB39-47A0-9AEF-133967FB7E73}"/>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512909" y="5546492"/>
              <a:ext cx="779392" cy="779392"/>
            </a:xfrm>
            <a:prstGeom prst="rect">
              <a:avLst/>
            </a:prstGeom>
          </p:spPr>
        </p:pic>
      </p:grpSp>
      <p:pic>
        <p:nvPicPr>
          <p:cNvPr id="7176" name="Picture 8" descr="10+ Best AI Art Generator Tools in 2023 (Reviewed for Creatives)"/>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5329" b="5329"/>
          <a:stretch/>
        </p:blipFill>
        <p:spPr bwMode="auto">
          <a:xfrm>
            <a:off x="7711667" y="4524376"/>
            <a:ext cx="888772" cy="18740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rotWithShape="1">
          <a:blip r:embed="rId60"/>
          <a:srcRect l="7529" t="7536" r="7529" b="7536"/>
          <a:stretch/>
        </p:blipFill>
        <p:spPr>
          <a:xfrm>
            <a:off x="6546774" y="4539108"/>
            <a:ext cx="948953" cy="187824"/>
          </a:xfrm>
          <a:prstGeom prst="rect">
            <a:avLst/>
          </a:prstGeom>
        </p:spPr>
      </p:pic>
      <p:sp>
        <p:nvSpPr>
          <p:cNvPr id="110" name="CasellaDiTesto 50">
            <a:extLst>
              <a:ext uri="{FF2B5EF4-FFF2-40B4-BE49-F238E27FC236}">
                <a16:creationId xmlns:a16="http://schemas.microsoft.com/office/drawing/2014/main" id="{53C2B277-6D95-4C7D-BE5C-EFFC7EFF4D55}"/>
              </a:ext>
            </a:extLst>
          </p:cNvPr>
          <p:cNvSpPr txBox="1"/>
          <p:nvPr/>
        </p:nvSpPr>
        <p:spPr>
          <a:xfrm>
            <a:off x="145018" y="4901380"/>
            <a:ext cx="793807" cy="230832"/>
          </a:xfrm>
          <a:prstGeom prst="rect">
            <a:avLst/>
          </a:prstGeom>
          <a:noFill/>
        </p:spPr>
        <p:txBody>
          <a:bodyPr wrap="none" rtlCol="0">
            <a:spAutoFit/>
          </a:bodyPr>
          <a:lstStyle/>
          <a:p>
            <a:pPr defTabSz="685800">
              <a:defRPr/>
            </a:pPr>
            <a:r>
              <a:rPr lang="en-US" sz="900" i="1" dirty="0">
                <a:solidFill>
                  <a:prstClr val="white"/>
                </a:solidFill>
                <a:latin typeface="Arial"/>
              </a:rPr>
              <a:t>Confidential</a:t>
            </a:r>
          </a:p>
        </p:txBody>
      </p:sp>
    </p:spTree>
    <p:extLst>
      <p:ext uri="{BB962C8B-B14F-4D97-AF65-F5344CB8AC3E}">
        <p14:creationId xmlns:p14="http://schemas.microsoft.com/office/powerpoint/2010/main" val="76029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E25D3B-00E7-4CD6-9270-279DD700DC11}"/>
              </a:ext>
            </a:extLst>
          </p:cNvPr>
          <p:cNvPicPr>
            <a:picLocks noChangeAspect="1"/>
          </p:cNvPicPr>
          <p:nvPr/>
        </p:nvPicPr>
        <p:blipFill rotWithShape="1">
          <a:blip r:embed="rId2"/>
          <a:srcRect l="17250" b="720"/>
          <a:stretch/>
        </p:blipFill>
        <p:spPr>
          <a:xfrm>
            <a:off x="0" y="-37564"/>
            <a:ext cx="9144000" cy="5181064"/>
          </a:xfrm>
          <a:prstGeom prst="rect">
            <a:avLst/>
          </a:prstGeom>
        </p:spPr>
      </p:pic>
      <p:sp>
        <p:nvSpPr>
          <p:cNvPr id="6" name="Rechteck 6">
            <a:extLst>
              <a:ext uri="{FF2B5EF4-FFF2-40B4-BE49-F238E27FC236}">
                <a16:creationId xmlns:a16="http://schemas.microsoft.com/office/drawing/2014/main" id="{38647660-00FA-4170-AF26-C8591CE96F0F}"/>
              </a:ext>
            </a:extLst>
          </p:cNvPr>
          <p:cNvSpPr/>
          <p:nvPr/>
        </p:nvSpPr>
        <p:spPr>
          <a:xfrm>
            <a:off x="0" y="1324"/>
            <a:ext cx="9144000" cy="5143500"/>
          </a:xfrm>
          <a:prstGeom prst="rect">
            <a:avLst/>
          </a:prstGeom>
          <a:solidFill>
            <a:srgbClr val="000000">
              <a:alpha val="60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36E85637-6064-4C4B-BC88-FD23017236F8}"/>
              </a:ext>
            </a:extLst>
          </p:cNvPr>
          <p:cNvSpPr txBox="1"/>
          <p:nvPr/>
        </p:nvSpPr>
        <p:spPr>
          <a:xfrm>
            <a:off x="-66040" y="2198114"/>
            <a:ext cx="9143999" cy="1938992"/>
          </a:xfrm>
          <a:prstGeom prst="rect">
            <a:avLst/>
          </a:prstGeom>
          <a:noFill/>
        </p:spPr>
        <p:txBody>
          <a:bodyPr wrap="square" rtlCol="0">
            <a:spAutoFit/>
          </a:bodyPr>
          <a:lstStyle/>
          <a:p>
            <a:pPr algn="ctr"/>
            <a:r>
              <a:rPr lang="en-US" sz="6000" dirty="0"/>
              <a:t>Why does Data Reply give money to Fabio?</a:t>
            </a:r>
          </a:p>
        </p:txBody>
      </p:sp>
    </p:spTree>
    <p:extLst>
      <p:ext uri="{BB962C8B-B14F-4D97-AF65-F5344CB8AC3E}">
        <p14:creationId xmlns:p14="http://schemas.microsoft.com/office/powerpoint/2010/main" val="2770063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0E3226-B4DA-40C2-854F-24B86048500B}"/>
              </a:ext>
            </a:extLst>
          </p:cNvPr>
          <p:cNvPicPr>
            <a:picLocks noChangeAspect="1"/>
          </p:cNvPicPr>
          <p:nvPr/>
        </p:nvPicPr>
        <p:blipFill rotWithShape="1">
          <a:blip r:embed="rId2"/>
          <a:srcRect r="37867" b="37191"/>
          <a:stretch/>
        </p:blipFill>
        <p:spPr>
          <a:xfrm>
            <a:off x="621417" y="111795"/>
            <a:ext cx="8522583" cy="5031705"/>
          </a:xfrm>
          <a:prstGeom prst="rect">
            <a:avLst/>
          </a:prstGeom>
        </p:spPr>
      </p:pic>
      <p:sp>
        <p:nvSpPr>
          <p:cNvPr id="30" name="Rechteck 6">
            <a:extLst>
              <a:ext uri="{FF2B5EF4-FFF2-40B4-BE49-F238E27FC236}">
                <a16:creationId xmlns:a16="http://schemas.microsoft.com/office/drawing/2014/main" id="{B9BE693B-AED6-4ECB-8C68-F5AD02BA73B0}"/>
              </a:ext>
            </a:extLst>
          </p:cNvPr>
          <p:cNvSpPr/>
          <p:nvPr/>
        </p:nvSpPr>
        <p:spPr>
          <a:xfrm>
            <a:off x="0" y="0"/>
            <a:ext cx="9144000" cy="5143500"/>
          </a:xfrm>
          <a:prstGeom prst="rect">
            <a:avLst/>
          </a:prstGeom>
          <a:solidFill>
            <a:srgbClr val="000000">
              <a:alpha val="60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prstClr val="white"/>
              </a:solidFill>
              <a:effectLst/>
              <a:uLnTx/>
              <a:uFillTx/>
              <a:latin typeface="Arial"/>
              <a:ea typeface="+mn-ea"/>
              <a:cs typeface="+mn-cs"/>
            </a:endParaRPr>
          </a:p>
        </p:txBody>
      </p:sp>
      <p:sp>
        <p:nvSpPr>
          <p:cNvPr id="32" name="Esagono 4">
            <a:extLst>
              <a:ext uri="{FF2B5EF4-FFF2-40B4-BE49-F238E27FC236}">
                <a16:creationId xmlns:a16="http://schemas.microsoft.com/office/drawing/2014/main" id="{9D0E583E-6B92-4D24-9435-6CE82B0A9CE4}"/>
              </a:ext>
            </a:extLst>
          </p:cNvPr>
          <p:cNvSpPr/>
          <p:nvPr/>
        </p:nvSpPr>
        <p:spPr>
          <a:xfrm>
            <a:off x="1198669" y="2571750"/>
            <a:ext cx="2430504" cy="2090517"/>
          </a:xfrm>
          <a:prstGeom prst="hexagon">
            <a:avLst/>
          </a:prstGeom>
          <a:blipFill>
            <a:blip r:embed="rId3" cstate="screen">
              <a:extLst>
                <a:ext uri="{28A0092B-C50C-407E-A947-70E740481C1C}">
                  <a14:useLocalDpi xmlns:a14="http://schemas.microsoft.com/office/drawing/2010/main"/>
                </a:ext>
              </a:extLst>
            </a:blip>
            <a:srcRect/>
            <a:stretch>
              <a:fillRect b="6915"/>
            </a:stretch>
          </a:blipFill>
          <a:ln w="127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dirty="0">
              <a:solidFill>
                <a:prstClr val="white"/>
              </a:solidFill>
              <a:latin typeface="Arial"/>
            </a:endParaRPr>
          </a:p>
        </p:txBody>
      </p:sp>
      <p:sp>
        <p:nvSpPr>
          <p:cNvPr id="33" name="Rettangolo 63">
            <a:extLst>
              <a:ext uri="{FF2B5EF4-FFF2-40B4-BE49-F238E27FC236}">
                <a16:creationId xmlns:a16="http://schemas.microsoft.com/office/drawing/2014/main" id="{BE280C96-4779-4CC2-8401-B83643326672}"/>
              </a:ext>
            </a:extLst>
          </p:cNvPr>
          <p:cNvSpPr/>
          <p:nvPr/>
        </p:nvSpPr>
        <p:spPr>
          <a:xfrm>
            <a:off x="1156959" y="2556745"/>
            <a:ext cx="2524330" cy="736044"/>
          </a:xfrm>
          <a:prstGeom prst="rect">
            <a:avLst/>
          </a:prstGeom>
          <a:solidFill>
            <a:schemeClr val="accent1"/>
          </a:solidFill>
          <a:effectLst>
            <a:outerShdw blurRad="50800" dist="38100" dir="2700000" algn="tl" rotWithShape="0">
              <a:prstClr val="black">
                <a:alpha val="40000"/>
              </a:prstClr>
            </a:outerShdw>
          </a:effectLst>
        </p:spPr>
        <p:txBody>
          <a:bodyPr wrap="square" lIns="81000">
            <a:noAutofit/>
          </a:bodyPr>
          <a:lstStyle/>
          <a:p>
            <a:pPr defTabSz="685783">
              <a:defRPr/>
            </a:pPr>
            <a:r>
              <a:rPr lang="en-GB" sz="1400" dirty="0">
                <a:solidFill>
                  <a:srgbClr val="000000"/>
                </a:solidFill>
                <a:latin typeface="Arial Black" panose="020B0A04020102020204" pitchFamily="34" charset="0"/>
              </a:rPr>
              <a:t>SALES &amp; MARKETING,  AUTOMATION </a:t>
            </a:r>
            <a:endParaRPr lang="it-IT" sz="1400" dirty="0">
              <a:solidFill>
                <a:srgbClr val="000000"/>
              </a:solidFill>
              <a:latin typeface="Arial Black" panose="020B0A04020102020204" pitchFamily="34" charset="0"/>
            </a:endParaRPr>
          </a:p>
        </p:txBody>
      </p:sp>
      <p:pic>
        <p:nvPicPr>
          <p:cNvPr id="5" name="Picture 4">
            <a:extLst>
              <a:ext uri="{FF2B5EF4-FFF2-40B4-BE49-F238E27FC236}">
                <a16:creationId xmlns:a16="http://schemas.microsoft.com/office/drawing/2014/main" id="{880A65BF-7B62-47C0-A545-F819590ED9B5}"/>
              </a:ext>
            </a:extLst>
          </p:cNvPr>
          <p:cNvPicPr>
            <a:picLocks noChangeAspect="1"/>
          </p:cNvPicPr>
          <p:nvPr/>
        </p:nvPicPr>
        <p:blipFill>
          <a:blip r:embed="rId4"/>
          <a:stretch>
            <a:fillRect/>
          </a:stretch>
        </p:blipFill>
        <p:spPr>
          <a:xfrm>
            <a:off x="3441243" y="1695747"/>
            <a:ext cx="1024077" cy="1024077"/>
          </a:xfrm>
          <a:prstGeom prst="ellipse">
            <a:avLst/>
          </a:prstGeom>
          <a:ln w="5715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05766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Rectangle 8"/>
          <p:cNvSpPr/>
          <p:nvPr/>
        </p:nvSpPr>
        <p:spPr>
          <a:xfrm>
            <a:off x="-1" y="1905990"/>
            <a:ext cx="4545544" cy="1861457"/>
          </a:xfrm>
          <a:prstGeom prst="rect">
            <a:avLst/>
          </a:prstGeom>
          <a:solidFill>
            <a:schemeClr val="tx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dirty="0">
              <a:solidFill>
                <a:prstClr val="white"/>
              </a:solidFill>
              <a:latin typeface="Arial"/>
            </a:endParaRPr>
          </a:p>
        </p:txBody>
      </p:sp>
      <p:sp>
        <p:nvSpPr>
          <p:cNvPr id="15" name="Rectangle 14"/>
          <p:cNvSpPr/>
          <p:nvPr/>
        </p:nvSpPr>
        <p:spPr>
          <a:xfrm>
            <a:off x="110694" y="2048596"/>
            <a:ext cx="4306927" cy="156137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8" name="Rectangle 7">
            <a:extLst>
              <a:ext uri="{FF2B5EF4-FFF2-40B4-BE49-F238E27FC236}">
                <a16:creationId xmlns:a16="http://schemas.microsoft.com/office/drawing/2014/main" id="{739D94F5-7A71-4B6C-8324-87CBD4818EF7}"/>
              </a:ext>
            </a:extLst>
          </p:cNvPr>
          <p:cNvSpPr/>
          <p:nvPr/>
        </p:nvSpPr>
        <p:spPr>
          <a:xfrm>
            <a:off x="183081" y="2084952"/>
            <a:ext cx="4121066" cy="4488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65" name="Parallelogram 64"/>
          <p:cNvSpPr/>
          <p:nvPr/>
        </p:nvSpPr>
        <p:spPr>
          <a:xfrm>
            <a:off x="-1171517" y="895941"/>
            <a:ext cx="6532957" cy="850500"/>
          </a:xfrm>
          <a:prstGeom prst="parallelogram">
            <a:avLst>
              <a:gd name="adj" fmla="val 29944"/>
            </a:avLst>
          </a:prstGeom>
          <a:solidFill>
            <a:schemeClr val="tx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27" name="Title 15"/>
          <p:cNvSpPr txBox="1">
            <a:spLocks/>
          </p:cNvSpPr>
          <p:nvPr/>
        </p:nvSpPr>
        <p:spPr>
          <a:xfrm>
            <a:off x="183081" y="359177"/>
            <a:ext cx="3599648" cy="517984"/>
          </a:xfrm>
          <a:prstGeom prst="rect">
            <a:avLst/>
          </a:prstGeom>
        </p:spPr>
        <p:txBody>
          <a:bodyPr anchor="ctr"/>
          <a:lst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a:lstStyle>
          <a:p>
            <a:pPr algn="l" defTabSz="914378">
              <a:defRPr/>
            </a:pPr>
            <a:r>
              <a:rPr lang="en-US" sz="2000" cap="all" dirty="0">
                <a:solidFill>
                  <a:prstClr val="white"/>
                </a:solidFill>
              </a:rPr>
              <a:t>CLV Forecasting</a:t>
            </a:r>
          </a:p>
        </p:txBody>
      </p:sp>
      <p:sp>
        <p:nvSpPr>
          <p:cNvPr id="18" name="Rectangle 17"/>
          <p:cNvSpPr/>
          <p:nvPr/>
        </p:nvSpPr>
        <p:spPr>
          <a:xfrm>
            <a:off x="193796" y="942997"/>
            <a:ext cx="5167644" cy="822224"/>
          </a:xfrm>
          <a:prstGeom prst="rect">
            <a:avLst/>
          </a:prstGeom>
        </p:spPr>
        <p:txBody>
          <a:bodyPr wrap="square" anchor="t">
            <a:noAutofit/>
          </a:bodyPr>
          <a:lstStyle/>
          <a:p>
            <a:pPr marL="128588" indent="-128588" defTabSz="457178">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The customer is a global leader media company</a:t>
            </a:r>
          </a:p>
          <a:p>
            <a:pPr marL="128588" indent="-128588" defTabSz="457178">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They need a new model that integrates the </a:t>
            </a:r>
            <a:r>
              <a:rPr lang="en-GB" sz="900" b="1" dirty="0">
                <a:solidFill>
                  <a:srgbClr val="000000"/>
                </a:solidFill>
                <a:latin typeface="Arial"/>
                <a:ea typeface="Segoe UI" panose="020B0502040204020203" pitchFamily="34" charset="0"/>
                <a:cs typeface="Segoe UI" panose="020B0502040204020203" pitchFamily="34" charset="0"/>
              </a:rPr>
              <a:t>churn risk</a:t>
            </a:r>
            <a:r>
              <a:rPr lang="en-GB" sz="900" dirty="0">
                <a:solidFill>
                  <a:srgbClr val="000000"/>
                </a:solidFill>
                <a:latin typeface="Arial"/>
                <a:ea typeface="Segoe UI" panose="020B0502040204020203" pitchFamily="34" charset="0"/>
                <a:cs typeface="Segoe UI" panose="020B0502040204020203" pitchFamily="34" charset="0"/>
              </a:rPr>
              <a:t> knowledge, as survival probability, with the prediction of the </a:t>
            </a:r>
            <a:r>
              <a:rPr lang="en-GB" sz="900" b="1" dirty="0">
                <a:solidFill>
                  <a:srgbClr val="000000"/>
                </a:solidFill>
                <a:latin typeface="Arial"/>
                <a:ea typeface="Segoe UI" panose="020B0502040204020203" pitchFamily="34" charset="0"/>
                <a:cs typeface="Segoe UI" panose="020B0502040204020203" pitchFamily="34" charset="0"/>
              </a:rPr>
              <a:t>future net margin </a:t>
            </a:r>
            <a:r>
              <a:rPr lang="en-GB" sz="900" dirty="0">
                <a:solidFill>
                  <a:srgbClr val="000000"/>
                </a:solidFill>
                <a:latin typeface="Arial"/>
                <a:ea typeface="Segoe UI" panose="020B0502040204020203" pitchFamily="34" charset="0"/>
                <a:cs typeface="Segoe UI" panose="020B0502040204020203" pitchFamily="34" charset="0"/>
              </a:rPr>
              <a:t>bring by the customer in order to forecast the </a:t>
            </a:r>
            <a:r>
              <a:rPr lang="en-GB" sz="900" b="1" dirty="0">
                <a:solidFill>
                  <a:srgbClr val="000000"/>
                </a:solidFill>
                <a:latin typeface="Arial"/>
                <a:ea typeface="Segoe UI" panose="020B0502040204020203" pitchFamily="34" charset="0"/>
                <a:cs typeface="Segoe UI" panose="020B0502040204020203" pitchFamily="34" charset="0"/>
              </a:rPr>
              <a:t>Customer Lifetime Value </a:t>
            </a:r>
            <a:r>
              <a:rPr lang="en-GB" sz="900" dirty="0">
                <a:solidFill>
                  <a:srgbClr val="000000"/>
                </a:solidFill>
                <a:latin typeface="Arial"/>
                <a:ea typeface="Segoe UI" panose="020B0502040204020203" pitchFamily="34" charset="0"/>
                <a:cs typeface="Segoe UI" panose="020B0502040204020203" pitchFamily="34" charset="0"/>
              </a:rPr>
              <a:t>for each client</a:t>
            </a:r>
          </a:p>
          <a:p>
            <a:pPr marL="128588" indent="-128588" defTabSz="457178">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The desired model time horizon is </a:t>
            </a:r>
            <a:r>
              <a:rPr lang="en-GB" sz="900" b="1" dirty="0">
                <a:solidFill>
                  <a:srgbClr val="000000"/>
                </a:solidFill>
                <a:latin typeface="Arial"/>
                <a:ea typeface="Segoe UI" panose="020B0502040204020203" pitchFamily="34" charset="0"/>
                <a:cs typeface="Segoe UI" panose="020B0502040204020203" pitchFamily="34" charset="0"/>
              </a:rPr>
              <a:t>three years</a:t>
            </a:r>
            <a:endParaRPr lang="en-GB" sz="900" dirty="0">
              <a:solidFill>
                <a:srgbClr val="000000"/>
              </a:solidFill>
              <a:latin typeface="Arial"/>
              <a:ea typeface="Segoe UI" panose="020B0502040204020203" pitchFamily="34" charset="0"/>
              <a:cs typeface="Segoe UI" panose="020B0502040204020203" pitchFamily="34" charset="0"/>
            </a:endParaRPr>
          </a:p>
          <a:p>
            <a:pPr marL="128588" indent="-128588" defTabSz="457178">
              <a:buClr>
                <a:srgbClr val="000000"/>
              </a:buClr>
              <a:buSzPct val="100000"/>
              <a:buFont typeface="Arial" panose="020B0604020202020204" pitchFamily="34" charset="0"/>
              <a:buChar char="•"/>
              <a:defRPr/>
            </a:pPr>
            <a:endParaRPr lang="en-GB" sz="900" dirty="0">
              <a:solidFill>
                <a:srgbClr val="000000"/>
              </a:solidFill>
              <a:latin typeface="Arial"/>
              <a:ea typeface="Segoe UI" panose="020B0502040204020203" pitchFamily="34" charset="0"/>
              <a:cs typeface="Segoe UI" panose="020B0502040204020203" pitchFamily="34" charset="0"/>
            </a:endParaRPr>
          </a:p>
          <a:p>
            <a:pPr marL="128588" indent="-128588" defTabSz="457178">
              <a:buClr>
                <a:srgbClr val="000000"/>
              </a:buClr>
              <a:buSzPct val="100000"/>
              <a:buFont typeface="Arial" panose="020B0604020202020204" pitchFamily="34" charset="0"/>
              <a:buChar char="•"/>
              <a:defRPr/>
            </a:pPr>
            <a:endParaRPr lang="en-GB" sz="900" dirty="0">
              <a:solidFill>
                <a:srgbClr val="000000"/>
              </a:solidFill>
              <a:latin typeface="Arial"/>
              <a:ea typeface="Segoe UI" panose="020B0502040204020203" pitchFamily="34" charset="0"/>
              <a:cs typeface="Segoe UI" panose="020B0502040204020203" pitchFamily="34" charset="0"/>
            </a:endParaRPr>
          </a:p>
        </p:txBody>
      </p:sp>
      <p:sp>
        <p:nvSpPr>
          <p:cNvPr id="51" name="Rettangolo 68"/>
          <p:cNvSpPr/>
          <p:nvPr/>
        </p:nvSpPr>
        <p:spPr>
          <a:xfrm>
            <a:off x="5117178" y="2038350"/>
            <a:ext cx="4026823" cy="1571625"/>
          </a:xfrm>
          <a:prstGeom prst="rect">
            <a:avLst/>
          </a:prstGeom>
        </p:spPr>
        <p:txBody>
          <a:bodyPr wrap="square" anchor="ctr">
            <a:noAutofit/>
          </a:bodyPr>
          <a:lstStyle/>
          <a:p>
            <a:pPr defTabSz="457189">
              <a:buClr>
                <a:srgbClr val="000000"/>
              </a:buClr>
              <a:buSzPct val="100000"/>
              <a:defRPr/>
            </a:pPr>
            <a:r>
              <a:rPr lang="en-US" sz="825" dirty="0">
                <a:solidFill>
                  <a:srgbClr val="000000"/>
                </a:solidFill>
                <a:latin typeface="Arial"/>
                <a:ea typeface="Segoe UI" panose="020B0502040204020203" pitchFamily="34" charset="0"/>
                <a:cs typeface="Segoe UI" panose="020B0502040204020203" pitchFamily="34" charset="0"/>
              </a:rPr>
              <a:t>Churn Model and Net Revenue model have been developed in python and later combined in Google Big Query:</a:t>
            </a:r>
          </a:p>
          <a:p>
            <a:pPr marL="128588" indent="-128588" defTabSz="457189">
              <a:buClr>
                <a:srgbClr val="000000"/>
              </a:buClr>
              <a:buSzPct val="100000"/>
              <a:buFont typeface="Arial" panose="020B0604020202020204" pitchFamily="34" charset="0"/>
              <a:buChar char="•"/>
              <a:defRPr/>
            </a:pPr>
            <a:r>
              <a:rPr lang="en-US" sz="825" b="1" dirty="0">
                <a:solidFill>
                  <a:srgbClr val="000000"/>
                </a:solidFill>
                <a:latin typeface="Arial"/>
                <a:ea typeface="Segoe UI" panose="020B0502040204020203" pitchFamily="34" charset="0"/>
                <a:cs typeface="Segoe UI" panose="020B0502040204020203" pitchFamily="34" charset="0"/>
              </a:rPr>
              <a:t>Churn model </a:t>
            </a:r>
            <a:r>
              <a:rPr lang="en-US" sz="825" dirty="0">
                <a:solidFill>
                  <a:srgbClr val="000000"/>
                </a:solidFill>
                <a:latin typeface="Arial"/>
                <a:ea typeface="Segoe UI" panose="020B0502040204020203" pitchFamily="34" charset="0"/>
                <a:cs typeface="Segoe UI" panose="020B0502040204020203" pitchFamily="34" charset="0"/>
              </a:rPr>
              <a:t>is trained on segments of the customer base, one model for 3,6,9 and 12 months. The algorithm used is a </a:t>
            </a:r>
            <a:r>
              <a:rPr lang="en-US" sz="825" b="1" dirty="0" err="1">
                <a:solidFill>
                  <a:srgbClr val="000000"/>
                </a:solidFill>
                <a:latin typeface="Arial"/>
                <a:ea typeface="Segoe UI" panose="020B0502040204020203" pitchFamily="34" charset="0"/>
                <a:cs typeface="Segoe UI" panose="020B0502040204020203" pitchFamily="34" charset="0"/>
              </a:rPr>
              <a:t>LightGBM</a:t>
            </a:r>
            <a:r>
              <a:rPr lang="en-US" sz="825" b="1" dirty="0">
                <a:solidFill>
                  <a:srgbClr val="000000"/>
                </a:solidFill>
                <a:latin typeface="Arial"/>
                <a:ea typeface="Segoe UI" panose="020B0502040204020203" pitchFamily="34" charset="0"/>
                <a:cs typeface="Segoe UI" panose="020B0502040204020203" pitchFamily="34" charset="0"/>
              </a:rPr>
              <a:t> Classifier.</a:t>
            </a:r>
          </a:p>
          <a:p>
            <a:pPr marL="128588" indent="-128588" defTabSz="457189">
              <a:buClr>
                <a:srgbClr val="000000"/>
              </a:buClr>
              <a:buSzPct val="100000"/>
              <a:buFont typeface="Arial" panose="020B0604020202020204" pitchFamily="34" charset="0"/>
              <a:buChar char="•"/>
              <a:defRPr/>
            </a:pPr>
            <a:r>
              <a:rPr lang="en-US" sz="825" b="1" dirty="0">
                <a:solidFill>
                  <a:srgbClr val="000000"/>
                </a:solidFill>
                <a:latin typeface="Arial"/>
                <a:ea typeface="Segoe UI" panose="020B0502040204020203" pitchFamily="34" charset="0"/>
                <a:cs typeface="Segoe UI" panose="020B0502040204020203" pitchFamily="34" charset="0"/>
              </a:rPr>
              <a:t>Net revenue model</a:t>
            </a:r>
            <a:r>
              <a:rPr lang="en-US" sz="825" dirty="0">
                <a:solidFill>
                  <a:srgbClr val="000000"/>
                </a:solidFill>
                <a:latin typeface="Arial"/>
                <a:ea typeface="Segoe UI" panose="020B0502040204020203" pitchFamily="34" charset="0"/>
                <a:cs typeface="Segoe UI" panose="020B0502040204020203" pitchFamily="34" charset="0"/>
              </a:rPr>
              <a:t> is trained to all the customer base and it aims to predict the entity of the difference in the future revenue in time horizons of 3,6,9 and 12 months. The algorithm used is a </a:t>
            </a:r>
            <a:r>
              <a:rPr lang="en-US" sz="825" b="1" dirty="0" err="1">
                <a:solidFill>
                  <a:srgbClr val="000000"/>
                </a:solidFill>
                <a:latin typeface="Arial"/>
                <a:ea typeface="Segoe UI" panose="020B0502040204020203" pitchFamily="34" charset="0"/>
                <a:cs typeface="Segoe UI" panose="020B0502040204020203" pitchFamily="34" charset="0"/>
              </a:rPr>
              <a:t>LightGBM</a:t>
            </a:r>
            <a:r>
              <a:rPr lang="en-US" sz="825" b="1" dirty="0">
                <a:solidFill>
                  <a:srgbClr val="000000"/>
                </a:solidFill>
                <a:latin typeface="Arial"/>
                <a:ea typeface="Segoe UI" panose="020B0502040204020203" pitchFamily="34" charset="0"/>
                <a:cs typeface="Segoe UI" panose="020B0502040204020203" pitchFamily="34" charset="0"/>
              </a:rPr>
              <a:t> Tweedie Regressor </a:t>
            </a:r>
          </a:p>
          <a:p>
            <a:pPr marL="128588" indent="-128588" defTabSz="457189">
              <a:buClr>
                <a:srgbClr val="000000"/>
              </a:buClr>
              <a:buSzPct val="100000"/>
              <a:buFont typeface="Arial" panose="020B0604020202020204" pitchFamily="34" charset="0"/>
              <a:buChar char="•"/>
              <a:defRPr/>
            </a:pPr>
            <a:r>
              <a:rPr lang="en-US" sz="825" dirty="0">
                <a:solidFill>
                  <a:srgbClr val="000000"/>
                </a:solidFill>
                <a:latin typeface="Arial"/>
                <a:ea typeface="Segoe UI" panose="020B0502040204020203" pitchFamily="34" charset="0"/>
                <a:cs typeface="Segoe UI" panose="020B0502040204020203" pitchFamily="34" charset="0"/>
              </a:rPr>
              <a:t>The prediction at 3 years is projected with interpolation of the predictions obtained with the previous models.</a:t>
            </a:r>
          </a:p>
          <a:p>
            <a:pPr marL="128588" indent="-128588" defTabSz="457189">
              <a:buClr>
                <a:srgbClr val="000000"/>
              </a:buClr>
              <a:buSzPct val="100000"/>
              <a:buFont typeface="Arial" panose="020B0604020202020204" pitchFamily="34" charset="0"/>
              <a:buChar char="•"/>
              <a:defRPr/>
            </a:pPr>
            <a:r>
              <a:rPr lang="en-US" sz="825" b="1" dirty="0">
                <a:solidFill>
                  <a:srgbClr val="000000"/>
                </a:solidFill>
                <a:latin typeface="Arial"/>
                <a:ea typeface="Segoe UI" panose="020B0502040204020203" pitchFamily="34" charset="0"/>
                <a:cs typeface="Segoe UI" panose="020B0502040204020203" pitchFamily="34" charset="0"/>
              </a:rPr>
              <a:t>CLV value </a:t>
            </a:r>
            <a:r>
              <a:rPr lang="en-US" sz="825" dirty="0">
                <a:solidFill>
                  <a:srgbClr val="000000"/>
                </a:solidFill>
                <a:latin typeface="Arial"/>
                <a:ea typeface="Segoe UI" panose="020B0502040204020203" pitchFamily="34" charset="0"/>
                <a:cs typeface="Segoe UI" panose="020B0502040204020203" pitchFamily="34" charset="0"/>
              </a:rPr>
              <a:t>is calculated as a combination of the financial contribution and survival probability with advanced mathematical logics</a:t>
            </a:r>
            <a:r>
              <a:rPr lang="en-US" sz="825" b="1" dirty="0">
                <a:solidFill>
                  <a:srgbClr val="000000"/>
                </a:solidFill>
                <a:latin typeface="Arial"/>
                <a:ea typeface="Segoe UI" panose="020B0502040204020203" pitchFamily="34" charset="0"/>
                <a:cs typeface="Segoe UI" panose="020B0502040204020203" pitchFamily="34" charset="0"/>
              </a:rPr>
              <a:t>.</a:t>
            </a:r>
          </a:p>
        </p:txBody>
      </p:sp>
      <p:sp>
        <p:nvSpPr>
          <p:cNvPr id="53" name="Rettangolo 68"/>
          <p:cNvSpPr/>
          <p:nvPr/>
        </p:nvSpPr>
        <p:spPr>
          <a:xfrm>
            <a:off x="5551632" y="334158"/>
            <a:ext cx="3592369" cy="1470258"/>
          </a:xfrm>
          <a:prstGeom prst="rect">
            <a:avLst/>
          </a:prstGeom>
        </p:spPr>
        <p:txBody>
          <a:bodyPr wrap="square" anchor="ctr">
            <a:noAutofit/>
          </a:bodyPr>
          <a:lstStyle/>
          <a:p>
            <a:pPr marL="128588" indent="-128588" defTabSz="342875">
              <a:spcAft>
                <a:spcPts val="75"/>
              </a:spcAft>
              <a:buClr>
                <a:srgbClr val="000000"/>
              </a:buClr>
              <a:buSzPct val="100000"/>
              <a:buFont typeface="Arial" panose="020B0604020202020204" pitchFamily="34" charset="0"/>
              <a:buChar char="•"/>
              <a:defRPr/>
            </a:pPr>
            <a:r>
              <a:rPr lang="en-GB" sz="825" dirty="0">
                <a:solidFill>
                  <a:srgbClr val="000000"/>
                </a:solidFill>
                <a:latin typeface="Arial"/>
                <a:ea typeface="Segoe UI" panose="020B0502040204020203" pitchFamily="34" charset="0"/>
                <a:cs typeface="Segoe UI" panose="020B0502040204020203" pitchFamily="34" charset="0"/>
              </a:rPr>
              <a:t>Need of collection and ingestion of </a:t>
            </a:r>
            <a:r>
              <a:rPr lang="en-GB" sz="825" b="1" dirty="0">
                <a:solidFill>
                  <a:srgbClr val="000000"/>
                </a:solidFill>
                <a:latin typeface="Arial"/>
                <a:ea typeface="Segoe UI" panose="020B0502040204020203" pitchFamily="34" charset="0"/>
                <a:cs typeface="Segoe UI" panose="020B0502040204020203" pitchFamily="34" charset="0"/>
              </a:rPr>
              <a:t>cost data </a:t>
            </a:r>
            <a:r>
              <a:rPr lang="en-GB" sz="825" dirty="0">
                <a:solidFill>
                  <a:srgbClr val="000000"/>
                </a:solidFill>
                <a:latin typeface="Arial"/>
                <a:ea typeface="Segoe UI" panose="020B0502040204020203" pitchFamily="34" charset="0"/>
                <a:cs typeface="Segoe UI" panose="020B0502040204020203" pitchFamily="34" charset="0"/>
              </a:rPr>
              <a:t>in Data Lake in a single stable source</a:t>
            </a:r>
          </a:p>
          <a:p>
            <a:pPr marL="128588" indent="-128588" defTabSz="342875">
              <a:spcAft>
                <a:spcPts val="75"/>
              </a:spcAft>
              <a:buClr>
                <a:srgbClr val="000000"/>
              </a:buClr>
              <a:buSzPct val="100000"/>
              <a:buFont typeface="Arial" panose="020B0604020202020204" pitchFamily="34" charset="0"/>
              <a:buChar char="•"/>
              <a:defRPr/>
            </a:pPr>
            <a:r>
              <a:rPr lang="en-GB" sz="825" b="1" dirty="0">
                <a:solidFill>
                  <a:srgbClr val="000000"/>
                </a:solidFill>
                <a:latin typeface="Arial"/>
                <a:ea typeface="Segoe UI" panose="020B0502040204020203" pitchFamily="34" charset="0"/>
                <a:cs typeface="Segoe UI" panose="020B0502040204020203" pitchFamily="34" charset="0"/>
              </a:rPr>
              <a:t>E</a:t>
            </a:r>
            <a:r>
              <a:rPr lang="en-GB" sz="825" b="1" dirty="0" err="1">
                <a:solidFill>
                  <a:srgbClr val="000000"/>
                </a:solidFill>
                <a:latin typeface="Arial"/>
                <a:ea typeface="Segoe UI" panose="020B0502040204020203" pitchFamily="34" charset="0"/>
                <a:cs typeface="Segoe UI" panose="020B0502040204020203" pitchFamily="34" charset="0"/>
              </a:rPr>
              <a:t>xtend</a:t>
            </a:r>
            <a:r>
              <a:rPr lang="en-GB" sz="825" dirty="0">
                <a:solidFill>
                  <a:srgbClr val="000000"/>
                </a:solidFill>
                <a:latin typeface="Arial"/>
                <a:ea typeface="Segoe UI" panose="020B0502040204020203" pitchFamily="34" charset="0"/>
                <a:cs typeface="Segoe UI" panose="020B0502040204020203" pitchFamily="34" charset="0"/>
              </a:rPr>
              <a:t> an existing </a:t>
            </a:r>
            <a:r>
              <a:rPr lang="en-GB" sz="825" b="1" dirty="0">
                <a:solidFill>
                  <a:srgbClr val="000000"/>
                </a:solidFill>
                <a:latin typeface="Arial"/>
                <a:ea typeface="Segoe UI" panose="020B0502040204020203" pitchFamily="34" charset="0"/>
                <a:cs typeface="Segoe UI" panose="020B0502040204020203" pitchFamily="34" charset="0"/>
              </a:rPr>
              <a:t>churn model </a:t>
            </a:r>
            <a:r>
              <a:rPr lang="en-GB" sz="825" dirty="0">
                <a:solidFill>
                  <a:srgbClr val="000000"/>
                </a:solidFill>
                <a:latin typeface="Arial"/>
                <a:ea typeface="Segoe UI" panose="020B0502040204020203" pitchFamily="34" charset="0"/>
                <a:cs typeface="Segoe UI" panose="020B0502040204020203" pitchFamily="34" charset="0"/>
              </a:rPr>
              <a:t>to a longer time horizon from 3 to 12 months and projecting the result to 3 years</a:t>
            </a:r>
          </a:p>
          <a:p>
            <a:pPr marL="128588" indent="-128588" defTabSz="342875">
              <a:spcAft>
                <a:spcPts val="75"/>
              </a:spcAft>
              <a:buClr>
                <a:srgbClr val="000000"/>
              </a:buClr>
              <a:buSzPct val="100000"/>
              <a:buFont typeface="Arial" panose="020B0604020202020204" pitchFamily="34" charset="0"/>
              <a:buChar char="•"/>
              <a:defRPr/>
            </a:pPr>
            <a:r>
              <a:rPr lang="en-GB" sz="825" dirty="0">
                <a:solidFill>
                  <a:srgbClr val="000000"/>
                </a:solidFill>
                <a:latin typeface="Arial"/>
                <a:ea typeface="Segoe UI" panose="020B0502040204020203" pitchFamily="34" charset="0"/>
                <a:cs typeface="Segoe UI" panose="020B0502040204020203" pitchFamily="34" charset="0"/>
              </a:rPr>
              <a:t>Predict the future value, in terms of </a:t>
            </a:r>
            <a:r>
              <a:rPr lang="en-GB" sz="825" b="1" dirty="0">
                <a:solidFill>
                  <a:srgbClr val="000000"/>
                </a:solidFill>
                <a:latin typeface="Arial"/>
                <a:ea typeface="Segoe UI" panose="020B0502040204020203" pitchFamily="34" charset="0"/>
                <a:cs typeface="Segoe UI" panose="020B0502040204020203" pitchFamily="34" charset="0"/>
              </a:rPr>
              <a:t>revenues</a:t>
            </a:r>
            <a:r>
              <a:rPr lang="en-GB" sz="825" dirty="0">
                <a:solidFill>
                  <a:srgbClr val="000000"/>
                </a:solidFill>
                <a:latin typeface="Arial"/>
                <a:ea typeface="Segoe UI" panose="020B0502040204020203" pitchFamily="34" charset="0"/>
                <a:cs typeface="Segoe UI" panose="020B0502040204020203" pitchFamily="34" charset="0"/>
              </a:rPr>
              <a:t>, of a customer in a high </a:t>
            </a:r>
            <a:r>
              <a:rPr lang="en-GB" sz="825" b="1" dirty="0">
                <a:solidFill>
                  <a:srgbClr val="000000"/>
                </a:solidFill>
                <a:latin typeface="Arial"/>
                <a:ea typeface="Segoe UI" panose="020B0502040204020203" pitchFamily="34" charset="0"/>
                <a:cs typeface="Segoe UI" panose="020B0502040204020203" pitchFamily="34" charset="0"/>
              </a:rPr>
              <a:t>variable and dynamic context </a:t>
            </a:r>
            <a:r>
              <a:rPr lang="en-GB" sz="825" dirty="0">
                <a:solidFill>
                  <a:srgbClr val="000000"/>
                </a:solidFill>
                <a:latin typeface="Arial"/>
                <a:ea typeface="Segoe UI" panose="020B0502040204020203" pitchFamily="34" charset="0"/>
                <a:cs typeface="Segoe UI" panose="020B0502040204020203" pitchFamily="34" charset="0"/>
              </a:rPr>
              <a:t>and extend it to 3 years</a:t>
            </a:r>
          </a:p>
          <a:p>
            <a:pPr marL="128588" indent="-128588" defTabSz="342875">
              <a:spcAft>
                <a:spcPts val="75"/>
              </a:spcAft>
              <a:buClr>
                <a:srgbClr val="000000"/>
              </a:buClr>
              <a:buSzPct val="100000"/>
              <a:buFont typeface="Arial" panose="020B0604020202020204" pitchFamily="34" charset="0"/>
              <a:buChar char="•"/>
              <a:defRPr/>
            </a:pPr>
            <a:r>
              <a:rPr lang="en-GB" sz="825" dirty="0">
                <a:solidFill>
                  <a:srgbClr val="000000"/>
                </a:solidFill>
                <a:latin typeface="Arial"/>
                <a:ea typeface="Segoe UI" panose="020B0502040204020203" pitchFamily="34" charset="0"/>
                <a:cs typeface="Segoe UI" panose="020B0502040204020203" pitchFamily="34" charset="0"/>
              </a:rPr>
              <a:t>Integrate the </a:t>
            </a:r>
            <a:r>
              <a:rPr lang="en-GB" sz="825" b="1" dirty="0">
                <a:solidFill>
                  <a:srgbClr val="000000"/>
                </a:solidFill>
                <a:latin typeface="Arial"/>
                <a:ea typeface="Segoe UI" panose="020B0502040204020203" pitchFamily="34" charset="0"/>
                <a:cs typeface="Segoe UI" panose="020B0502040204020203" pitchFamily="34" charset="0"/>
              </a:rPr>
              <a:t>future</a:t>
            </a:r>
            <a:r>
              <a:rPr lang="en-GB" sz="825" dirty="0">
                <a:solidFill>
                  <a:srgbClr val="000000"/>
                </a:solidFill>
                <a:latin typeface="Arial"/>
                <a:ea typeface="Segoe UI" panose="020B0502040204020203" pitchFamily="34" charset="0"/>
                <a:cs typeface="Segoe UI" panose="020B0502040204020203" pitchFamily="34" charset="0"/>
              </a:rPr>
              <a:t> </a:t>
            </a:r>
            <a:r>
              <a:rPr lang="en-GB" sz="825" b="1" dirty="0">
                <a:solidFill>
                  <a:srgbClr val="000000"/>
                </a:solidFill>
                <a:latin typeface="Arial"/>
                <a:ea typeface="Segoe UI" panose="020B0502040204020203" pitchFamily="34" charset="0"/>
                <a:cs typeface="Segoe UI" panose="020B0502040204020203" pitchFamily="34" charset="0"/>
              </a:rPr>
              <a:t>business actions</a:t>
            </a:r>
            <a:r>
              <a:rPr lang="en-GB" sz="825" dirty="0">
                <a:solidFill>
                  <a:srgbClr val="000000"/>
                </a:solidFill>
                <a:latin typeface="Arial"/>
                <a:ea typeface="Segoe UI" panose="020B0502040204020203" pitchFamily="34" charset="0"/>
                <a:cs typeface="Segoe UI" panose="020B0502040204020203" pitchFamily="34" charset="0"/>
              </a:rPr>
              <a:t> and decisions in order to improve the final model performances</a:t>
            </a:r>
          </a:p>
        </p:txBody>
      </p:sp>
      <p:sp>
        <p:nvSpPr>
          <p:cNvPr id="54" name="Rettangolo 68"/>
          <p:cNvSpPr/>
          <p:nvPr/>
        </p:nvSpPr>
        <p:spPr>
          <a:xfrm>
            <a:off x="4545544" y="3843909"/>
            <a:ext cx="4598456" cy="1299591"/>
          </a:xfrm>
          <a:prstGeom prst="rect">
            <a:avLst/>
          </a:prstGeom>
        </p:spPr>
        <p:txBody>
          <a:bodyPr wrap="square" anchor="ctr">
            <a:noAutofit/>
          </a:bodyPr>
          <a:lstStyle/>
          <a:p>
            <a:pPr marL="128588" indent="-128588" defTabSz="457189">
              <a:buClr>
                <a:srgbClr val="000000"/>
              </a:buClr>
              <a:buSzPct val="100000"/>
              <a:buFont typeface="Arial" panose="020B0604020202020204" pitchFamily="34" charset="0"/>
              <a:buChar char="•"/>
              <a:defRPr/>
            </a:pPr>
            <a:r>
              <a:rPr lang="en-US" sz="825" dirty="0">
                <a:solidFill>
                  <a:srgbClr val="000000"/>
                </a:solidFill>
                <a:latin typeface="Arial"/>
                <a:ea typeface="Segoe UI" panose="020B0502040204020203" pitchFamily="34" charset="0"/>
                <a:cs typeface="Segoe UI" panose="020B0502040204020203" pitchFamily="34" charset="0"/>
              </a:rPr>
              <a:t>Provide </a:t>
            </a:r>
            <a:r>
              <a:rPr lang="en-US" sz="825" b="1" dirty="0">
                <a:solidFill>
                  <a:srgbClr val="000000"/>
                </a:solidFill>
                <a:latin typeface="Arial"/>
                <a:ea typeface="Segoe UI" panose="020B0502040204020203" pitchFamily="34" charset="0"/>
                <a:cs typeface="Segoe UI" panose="020B0502040204020203" pitchFamily="34" charset="0"/>
              </a:rPr>
              <a:t>CLV</a:t>
            </a:r>
            <a:r>
              <a:rPr lang="en-US" sz="825" dirty="0">
                <a:solidFill>
                  <a:srgbClr val="000000"/>
                </a:solidFill>
                <a:latin typeface="Arial"/>
                <a:ea typeface="Segoe UI" panose="020B0502040204020203" pitchFamily="34" charset="0"/>
                <a:cs typeface="Segoe UI" panose="020B0502040204020203" pitchFamily="34" charset="0"/>
              </a:rPr>
              <a:t> as a </a:t>
            </a:r>
            <a:r>
              <a:rPr lang="en-US" sz="825" b="1" dirty="0">
                <a:solidFill>
                  <a:srgbClr val="000000"/>
                </a:solidFill>
                <a:latin typeface="Arial"/>
                <a:ea typeface="Segoe UI" panose="020B0502040204020203" pitchFamily="34" charset="0"/>
                <a:cs typeface="Segoe UI" panose="020B0502040204020203" pitchFamily="34" charset="0"/>
              </a:rPr>
              <a:t>new metric </a:t>
            </a:r>
            <a:r>
              <a:rPr lang="en-US" sz="825" dirty="0">
                <a:solidFill>
                  <a:srgbClr val="000000"/>
                </a:solidFill>
                <a:latin typeface="Arial"/>
                <a:ea typeface="Segoe UI" panose="020B0502040204020203" pitchFamily="34" charset="0"/>
                <a:cs typeface="Segoe UI" panose="020B0502040204020203" pitchFamily="34" charset="0"/>
              </a:rPr>
              <a:t>in order to understand, segment and classify the customers based on their predicted future monetary value</a:t>
            </a:r>
            <a:endParaRPr lang="en-US" sz="825" b="1" dirty="0">
              <a:solidFill>
                <a:srgbClr val="000000"/>
              </a:solidFill>
              <a:latin typeface="Arial"/>
              <a:ea typeface="Segoe UI" panose="020B0502040204020203" pitchFamily="34" charset="0"/>
              <a:cs typeface="Segoe UI" panose="020B0502040204020203" pitchFamily="34" charset="0"/>
            </a:endParaRPr>
          </a:p>
          <a:p>
            <a:pPr marL="128588" indent="-128588" defTabSz="457189">
              <a:buClr>
                <a:srgbClr val="000000"/>
              </a:buClr>
              <a:buSzPct val="100000"/>
              <a:buFont typeface="Arial" panose="020B0604020202020204" pitchFamily="34" charset="0"/>
              <a:buChar char="•"/>
              <a:defRPr/>
            </a:pPr>
            <a:r>
              <a:rPr lang="en-US" sz="825" dirty="0">
                <a:solidFill>
                  <a:srgbClr val="000000"/>
                </a:solidFill>
                <a:latin typeface="Arial"/>
                <a:ea typeface="Segoe UI" panose="020B0502040204020203" pitchFamily="34" charset="0"/>
                <a:cs typeface="Segoe UI" panose="020B0502040204020203" pitchFamily="34" charset="0"/>
              </a:rPr>
              <a:t>Monitoring overall customer base value trends</a:t>
            </a:r>
          </a:p>
          <a:p>
            <a:pPr marL="128588" indent="-128588" defTabSz="457189">
              <a:buClr>
                <a:srgbClr val="000000"/>
              </a:buClr>
              <a:buSzPct val="100000"/>
              <a:buFont typeface="Arial" panose="020B0604020202020204" pitchFamily="34" charset="0"/>
              <a:buChar char="•"/>
              <a:defRPr/>
            </a:pPr>
            <a:r>
              <a:rPr lang="en-US" sz="825" dirty="0">
                <a:solidFill>
                  <a:srgbClr val="000000"/>
                </a:solidFill>
                <a:latin typeface="Arial"/>
                <a:ea typeface="Segoe UI" panose="020B0502040204020203" pitchFamily="34" charset="0"/>
                <a:cs typeface="Segoe UI" panose="020B0502040204020203" pitchFamily="34" charset="0"/>
              </a:rPr>
              <a:t>Timely forecast results on </a:t>
            </a:r>
            <a:r>
              <a:rPr lang="en-US" sz="825" b="1" dirty="0">
                <a:solidFill>
                  <a:srgbClr val="000000"/>
                </a:solidFill>
                <a:latin typeface="Arial"/>
                <a:ea typeface="Segoe UI" panose="020B0502040204020203" pitchFamily="34" charset="0"/>
                <a:cs typeface="Segoe UI" panose="020B0502040204020203" pitchFamily="34" charset="0"/>
              </a:rPr>
              <a:t>3 years</a:t>
            </a:r>
          </a:p>
          <a:p>
            <a:pPr marL="128588" indent="-128588" defTabSz="457189">
              <a:buClr>
                <a:srgbClr val="000000"/>
              </a:buClr>
              <a:buSzPct val="100000"/>
              <a:buFont typeface="Arial" panose="020B0604020202020204" pitchFamily="34" charset="0"/>
              <a:buChar char="•"/>
              <a:defRPr/>
            </a:pPr>
            <a:r>
              <a:rPr lang="en-US" sz="825" dirty="0">
                <a:solidFill>
                  <a:srgbClr val="000000"/>
                </a:solidFill>
                <a:latin typeface="Arial"/>
                <a:ea typeface="Segoe UI" panose="020B0502040204020203" pitchFamily="34" charset="0"/>
                <a:cs typeface="Segoe UI" panose="020B0502040204020203" pitchFamily="34" charset="0"/>
              </a:rPr>
              <a:t>Provide a new KPI that can be exploit for </a:t>
            </a:r>
            <a:r>
              <a:rPr lang="en-US" sz="825" b="1" dirty="0">
                <a:solidFill>
                  <a:srgbClr val="000000"/>
                </a:solidFill>
                <a:latin typeface="Arial"/>
                <a:ea typeface="Segoe UI" panose="020B0502040204020203" pitchFamily="34" charset="0"/>
                <a:cs typeface="Segoe UI" panose="020B0502040204020203" pitchFamily="34" charset="0"/>
              </a:rPr>
              <a:t>Marketing </a:t>
            </a:r>
            <a:r>
              <a:rPr lang="en-US" sz="825" dirty="0">
                <a:solidFill>
                  <a:srgbClr val="000000"/>
                </a:solidFill>
                <a:latin typeface="Arial"/>
                <a:ea typeface="Segoe UI" panose="020B0502040204020203" pitchFamily="34" charset="0"/>
                <a:cs typeface="Segoe UI" panose="020B0502040204020203" pitchFamily="34" charset="0"/>
              </a:rPr>
              <a:t>and</a:t>
            </a:r>
            <a:r>
              <a:rPr lang="en-US" sz="825" b="1" dirty="0">
                <a:solidFill>
                  <a:srgbClr val="000000"/>
                </a:solidFill>
                <a:latin typeface="Arial"/>
                <a:ea typeface="Segoe UI" panose="020B0502040204020203" pitchFamily="34" charset="0"/>
                <a:cs typeface="Segoe UI" panose="020B0502040204020203" pitchFamily="34" charset="0"/>
              </a:rPr>
              <a:t> Campaign </a:t>
            </a:r>
            <a:r>
              <a:rPr lang="en-US" sz="825" dirty="0">
                <a:solidFill>
                  <a:srgbClr val="000000"/>
                </a:solidFill>
                <a:latin typeface="Arial"/>
                <a:ea typeface="Segoe UI" panose="020B0502040204020203" pitchFamily="34" charset="0"/>
                <a:cs typeface="Segoe UI" panose="020B0502040204020203" pitchFamily="34" charset="0"/>
              </a:rPr>
              <a:t>actions</a:t>
            </a:r>
          </a:p>
        </p:txBody>
      </p:sp>
      <p:sp>
        <p:nvSpPr>
          <p:cNvPr id="11" name="CasellaDiTesto 1"/>
          <p:cNvSpPr txBox="1"/>
          <p:nvPr/>
        </p:nvSpPr>
        <p:spPr>
          <a:xfrm>
            <a:off x="183082" y="113153"/>
            <a:ext cx="2848877" cy="276999"/>
          </a:xfrm>
          <a:prstGeom prst="rect">
            <a:avLst/>
          </a:prstGeom>
          <a:solidFill>
            <a:schemeClr val="bg1"/>
          </a:solidFill>
        </p:spPr>
        <p:txBody>
          <a:bodyPr wrap="square" rtlCol="0">
            <a:spAutoFit/>
          </a:bodyPr>
          <a:lstStyle/>
          <a:p>
            <a:pPr defTabSz="457178">
              <a:defRPr/>
            </a:pPr>
            <a:r>
              <a:rPr lang="it-IT" sz="1200" b="1" dirty="0">
                <a:solidFill>
                  <a:prstClr val="white"/>
                </a:solidFill>
                <a:latin typeface="Arial"/>
                <a:cs typeface="Arial Black" panose="020B0A04020102020204" pitchFamily="34" charset="0"/>
              </a:rPr>
              <a:t>Client: </a:t>
            </a:r>
            <a:r>
              <a:rPr lang="it-IT" sz="1200" b="1" dirty="0">
                <a:solidFill>
                  <a:srgbClr val="81CD03"/>
                </a:solidFill>
                <a:latin typeface="Arial Black" panose="020B0A04020102020204" pitchFamily="34" charset="0"/>
                <a:cs typeface="Arial Black" panose="020B0A04020102020204" pitchFamily="34" charset="0"/>
              </a:rPr>
              <a:t>Media</a:t>
            </a:r>
            <a:endParaRPr lang="" altLang="it-IT" sz="1200" b="1" dirty="0">
              <a:solidFill>
                <a:srgbClr val="81CD03"/>
              </a:solidFill>
              <a:latin typeface="Arial Black" panose="020B0A04020102020204" pitchFamily="34" charset="0"/>
              <a:cs typeface="Arial Black" panose="020B0A04020102020204" pitchFamily="34" charset="0"/>
            </a:endParaRPr>
          </a:p>
        </p:txBody>
      </p:sp>
      <p:pic>
        <p:nvPicPr>
          <p:cNvPr id="13" name="Picture 32">
            <a:extLst>
              <a:ext uri="{FF2B5EF4-FFF2-40B4-BE49-F238E27FC236}">
                <a16:creationId xmlns:a16="http://schemas.microsoft.com/office/drawing/2014/main" id="{5737F1C2-935F-480C-90A8-5416F68A98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848" y="2612834"/>
            <a:ext cx="1438013" cy="997806"/>
          </a:xfrm>
          <a:prstGeom prst="rect">
            <a:avLst/>
          </a:prstGeom>
        </p:spPr>
      </p:pic>
      <p:pic>
        <p:nvPicPr>
          <p:cNvPr id="14" name="Picture 28">
            <a:extLst>
              <a:ext uri="{FF2B5EF4-FFF2-40B4-BE49-F238E27FC236}">
                <a16:creationId xmlns:a16="http://schemas.microsoft.com/office/drawing/2014/main" id="{7BF3EAD8-F0ED-4E1D-B7C5-C642C6896B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30593" y="2595680"/>
            <a:ext cx="1521283" cy="1023802"/>
          </a:xfrm>
          <a:prstGeom prst="rect">
            <a:avLst/>
          </a:prstGeom>
        </p:spPr>
      </p:pic>
      <p:sp>
        <p:nvSpPr>
          <p:cNvPr id="4" name="Oval 3">
            <a:extLst>
              <a:ext uri="{FF2B5EF4-FFF2-40B4-BE49-F238E27FC236}">
                <a16:creationId xmlns:a16="http://schemas.microsoft.com/office/drawing/2014/main" id="{531730A8-B1CC-4669-B569-0DE4E48B92D1}"/>
              </a:ext>
            </a:extLst>
          </p:cNvPr>
          <p:cNvSpPr/>
          <p:nvPr/>
        </p:nvSpPr>
        <p:spPr>
          <a:xfrm>
            <a:off x="2629862" y="2111584"/>
            <a:ext cx="396240" cy="385043"/>
          </a:xfrm>
          <a:prstGeom prst="ellipse">
            <a:avLst/>
          </a:prstGeom>
          <a:solidFill>
            <a:schemeClr val="bg1"/>
          </a:solidFill>
          <a:ln>
            <a:solidFill>
              <a:srgbClr val="81CD0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pic>
        <p:nvPicPr>
          <p:cNvPr id="3" name="Graphic 2" descr="Clock">
            <a:extLst>
              <a:ext uri="{FF2B5EF4-FFF2-40B4-BE49-F238E27FC236}">
                <a16:creationId xmlns:a16="http://schemas.microsoft.com/office/drawing/2014/main" id="{1FF891CC-E036-4750-B750-6055512729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5721" y="2125999"/>
            <a:ext cx="374945" cy="364349"/>
          </a:xfrm>
          <a:prstGeom prst="rect">
            <a:avLst/>
          </a:prstGeom>
        </p:spPr>
      </p:pic>
      <p:sp>
        <p:nvSpPr>
          <p:cNvPr id="5" name="TextBox 4">
            <a:extLst>
              <a:ext uri="{FF2B5EF4-FFF2-40B4-BE49-F238E27FC236}">
                <a16:creationId xmlns:a16="http://schemas.microsoft.com/office/drawing/2014/main" id="{3232F9AE-9762-488C-AC93-CFEED81379BC}"/>
              </a:ext>
            </a:extLst>
          </p:cNvPr>
          <p:cNvSpPr txBox="1"/>
          <p:nvPr/>
        </p:nvSpPr>
        <p:spPr>
          <a:xfrm>
            <a:off x="207398" y="2197910"/>
            <a:ext cx="624840" cy="461665"/>
          </a:xfrm>
          <a:prstGeom prst="rect">
            <a:avLst/>
          </a:prstGeom>
          <a:noFill/>
        </p:spPr>
        <p:txBody>
          <a:bodyPr wrap="square" rtlCol="0">
            <a:spAutoFit/>
          </a:bodyPr>
          <a:lstStyle/>
          <a:p>
            <a:pPr defTabSz="685800">
              <a:defRPr/>
            </a:pPr>
            <a:r>
              <a:rPr lang="en-US" sz="1200" dirty="0">
                <a:solidFill>
                  <a:srgbClr val="81CD03"/>
                </a:solidFill>
                <a:latin typeface="Arial Black" panose="020B0A04020102020204" pitchFamily="34" charset="0"/>
              </a:rPr>
              <a:t>CLV = </a:t>
            </a:r>
            <a:endParaRPr lang="it-IT" sz="1200" dirty="0" err="1">
              <a:solidFill>
                <a:srgbClr val="81CD03"/>
              </a:solidFill>
              <a:latin typeface="Arial Black" panose="020B0A04020102020204" pitchFamily="34" charset="0"/>
            </a:endParaRPr>
          </a:p>
        </p:txBody>
      </p:sp>
      <p:sp>
        <p:nvSpPr>
          <p:cNvPr id="17" name="TextBox 16">
            <a:extLst>
              <a:ext uri="{FF2B5EF4-FFF2-40B4-BE49-F238E27FC236}">
                <a16:creationId xmlns:a16="http://schemas.microsoft.com/office/drawing/2014/main" id="{0594A653-583E-4E0C-9673-FB7B3ADCE6B8}"/>
              </a:ext>
            </a:extLst>
          </p:cNvPr>
          <p:cNvSpPr txBox="1"/>
          <p:nvPr/>
        </p:nvSpPr>
        <p:spPr>
          <a:xfrm>
            <a:off x="1217100" y="2088255"/>
            <a:ext cx="1210924" cy="646331"/>
          </a:xfrm>
          <a:prstGeom prst="rect">
            <a:avLst/>
          </a:prstGeom>
          <a:noFill/>
        </p:spPr>
        <p:txBody>
          <a:bodyPr wrap="square" rtlCol="0">
            <a:spAutoFit/>
          </a:bodyPr>
          <a:lstStyle/>
          <a:p>
            <a:pPr defTabSz="685800">
              <a:defRPr/>
            </a:pPr>
            <a:r>
              <a:rPr lang="en-US" sz="1200" dirty="0">
                <a:solidFill>
                  <a:srgbClr val="81CD03"/>
                </a:solidFill>
                <a:latin typeface="Arial Black" panose="020B0A04020102020204" pitchFamily="34" charset="0"/>
              </a:rPr>
              <a:t>Financial Contribution</a:t>
            </a:r>
            <a:endParaRPr lang="it-IT" sz="1200" dirty="0" err="1">
              <a:solidFill>
                <a:srgbClr val="81CD03"/>
              </a:solidFill>
              <a:latin typeface="Arial Black" panose="020B0A04020102020204" pitchFamily="34" charset="0"/>
            </a:endParaRPr>
          </a:p>
        </p:txBody>
      </p:sp>
      <p:sp>
        <p:nvSpPr>
          <p:cNvPr id="19" name="Oval 18">
            <a:extLst>
              <a:ext uri="{FF2B5EF4-FFF2-40B4-BE49-F238E27FC236}">
                <a16:creationId xmlns:a16="http://schemas.microsoft.com/office/drawing/2014/main" id="{16AC40B1-0A2B-4FEF-AAF7-232328A76865}"/>
              </a:ext>
            </a:extLst>
          </p:cNvPr>
          <p:cNvSpPr/>
          <p:nvPr/>
        </p:nvSpPr>
        <p:spPr>
          <a:xfrm>
            <a:off x="839096" y="2107811"/>
            <a:ext cx="396240" cy="385043"/>
          </a:xfrm>
          <a:prstGeom prst="ellipse">
            <a:avLst/>
          </a:prstGeom>
          <a:solidFill>
            <a:schemeClr val="bg1"/>
          </a:solidFill>
          <a:ln>
            <a:solidFill>
              <a:srgbClr val="81CD0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20" name="TextBox 19">
            <a:extLst>
              <a:ext uri="{FF2B5EF4-FFF2-40B4-BE49-F238E27FC236}">
                <a16:creationId xmlns:a16="http://schemas.microsoft.com/office/drawing/2014/main" id="{8D3F615C-1557-4899-8477-830E8548C399}"/>
              </a:ext>
            </a:extLst>
          </p:cNvPr>
          <p:cNvSpPr txBox="1"/>
          <p:nvPr/>
        </p:nvSpPr>
        <p:spPr>
          <a:xfrm>
            <a:off x="3012084" y="2096094"/>
            <a:ext cx="1292063" cy="461665"/>
          </a:xfrm>
          <a:prstGeom prst="rect">
            <a:avLst/>
          </a:prstGeom>
          <a:noFill/>
        </p:spPr>
        <p:txBody>
          <a:bodyPr wrap="square" rtlCol="0">
            <a:spAutoFit/>
          </a:bodyPr>
          <a:lstStyle/>
          <a:p>
            <a:pPr defTabSz="685800">
              <a:defRPr/>
            </a:pPr>
            <a:r>
              <a:rPr lang="en-US" sz="1200" dirty="0">
                <a:solidFill>
                  <a:srgbClr val="81CD03"/>
                </a:solidFill>
                <a:latin typeface="Arial Black" panose="020B0A04020102020204" pitchFamily="34" charset="0"/>
              </a:rPr>
              <a:t>Survival Time Period</a:t>
            </a:r>
            <a:endParaRPr lang="it-IT" sz="1200" dirty="0" err="1">
              <a:solidFill>
                <a:srgbClr val="81CD03"/>
              </a:solidFill>
              <a:latin typeface="Arial Black" panose="020B0A04020102020204" pitchFamily="34" charset="0"/>
            </a:endParaRPr>
          </a:p>
        </p:txBody>
      </p:sp>
      <p:sp>
        <p:nvSpPr>
          <p:cNvPr id="6" name="TextBox 5">
            <a:extLst>
              <a:ext uri="{FF2B5EF4-FFF2-40B4-BE49-F238E27FC236}">
                <a16:creationId xmlns:a16="http://schemas.microsoft.com/office/drawing/2014/main" id="{567EBE29-B682-44EF-BB3B-5A413B631EF3}"/>
              </a:ext>
            </a:extLst>
          </p:cNvPr>
          <p:cNvSpPr txBox="1"/>
          <p:nvPr/>
        </p:nvSpPr>
        <p:spPr>
          <a:xfrm>
            <a:off x="881215" y="2114650"/>
            <a:ext cx="272982" cy="415498"/>
          </a:xfrm>
          <a:prstGeom prst="rect">
            <a:avLst/>
          </a:prstGeom>
          <a:noFill/>
        </p:spPr>
        <p:txBody>
          <a:bodyPr wrap="square" rtlCol="0">
            <a:spAutoFit/>
          </a:bodyPr>
          <a:lstStyle/>
          <a:p>
            <a:pPr defTabSz="685800">
              <a:defRPr/>
            </a:pPr>
            <a:r>
              <a:rPr lang="en-US" sz="2100" dirty="0">
                <a:solidFill>
                  <a:srgbClr val="81CD03"/>
                </a:solidFill>
                <a:latin typeface="Arial Black" panose="020B0A04020102020204" pitchFamily="34" charset="0"/>
              </a:rPr>
              <a:t>€</a:t>
            </a:r>
            <a:endParaRPr lang="it-IT" sz="2100" dirty="0" err="1">
              <a:solidFill>
                <a:srgbClr val="81CD03"/>
              </a:solidFill>
              <a:latin typeface="Arial Black" panose="020B0A04020102020204" pitchFamily="34" charset="0"/>
            </a:endParaRPr>
          </a:p>
        </p:txBody>
      </p:sp>
      <p:sp>
        <p:nvSpPr>
          <p:cNvPr id="7" name="TextBox 6">
            <a:extLst>
              <a:ext uri="{FF2B5EF4-FFF2-40B4-BE49-F238E27FC236}">
                <a16:creationId xmlns:a16="http://schemas.microsoft.com/office/drawing/2014/main" id="{B1448C7C-B570-4C35-9949-706ADF7193EE}"/>
              </a:ext>
            </a:extLst>
          </p:cNvPr>
          <p:cNvSpPr txBox="1"/>
          <p:nvPr/>
        </p:nvSpPr>
        <p:spPr>
          <a:xfrm>
            <a:off x="2361664" y="2191754"/>
            <a:ext cx="175551" cy="253916"/>
          </a:xfrm>
          <a:prstGeom prst="rect">
            <a:avLst/>
          </a:prstGeom>
          <a:noFill/>
        </p:spPr>
        <p:txBody>
          <a:bodyPr wrap="square" rtlCol="0">
            <a:spAutoFit/>
          </a:bodyPr>
          <a:lstStyle/>
          <a:p>
            <a:pPr defTabSz="685800">
              <a:defRPr/>
            </a:pPr>
            <a:r>
              <a:rPr lang="en-US" sz="1050" dirty="0">
                <a:solidFill>
                  <a:srgbClr val="81CD03"/>
                </a:solidFill>
                <a:latin typeface="Arial Black" panose="020B0A04020102020204" pitchFamily="34" charset="0"/>
              </a:rPr>
              <a:t>X</a:t>
            </a:r>
            <a:endParaRPr lang="it-IT" sz="1050" dirty="0" err="1">
              <a:solidFill>
                <a:srgbClr val="81CD03"/>
              </a:solidFill>
              <a:latin typeface="Arial Black" panose="020B0A04020102020204" pitchFamily="34" charset="0"/>
            </a:endParaRPr>
          </a:p>
        </p:txBody>
      </p:sp>
    </p:spTree>
    <p:extLst>
      <p:ext uri="{BB962C8B-B14F-4D97-AF65-F5344CB8AC3E}">
        <p14:creationId xmlns:p14="http://schemas.microsoft.com/office/powerpoint/2010/main" val="399121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tile tx="0" ty="0" sx="100000" sy="100000" flip="none" algn="tl"/>
        </a:blipFill>
        <a:effectLst/>
      </p:bgPr>
    </p:bg>
    <p:spTree>
      <p:nvGrpSpPr>
        <p:cNvPr id="1" name=""/>
        <p:cNvGrpSpPr/>
        <p:nvPr/>
      </p:nvGrpSpPr>
      <p:grpSpPr>
        <a:xfrm>
          <a:off x="0" y="0"/>
          <a:ext cx="0" cy="0"/>
          <a:chOff x="0" y="0"/>
          <a:chExt cx="0" cy="0"/>
        </a:xfrm>
      </p:grpSpPr>
      <p:sp>
        <p:nvSpPr>
          <p:cNvPr id="134" name="Rectangle 133"/>
          <p:cNvSpPr/>
          <p:nvPr/>
        </p:nvSpPr>
        <p:spPr>
          <a:xfrm>
            <a:off x="193796" y="1786823"/>
            <a:ext cx="4104399" cy="2598554"/>
          </a:xfrm>
          <a:prstGeom prst="rect">
            <a:avLst/>
          </a:prstGeom>
          <a:solidFill>
            <a:schemeClr val="tx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136" name="Rectangle 135"/>
          <p:cNvSpPr/>
          <p:nvPr/>
        </p:nvSpPr>
        <p:spPr>
          <a:xfrm>
            <a:off x="461024" y="2038350"/>
            <a:ext cx="3569943" cy="20788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65" name="Parallelogram 64"/>
          <p:cNvSpPr/>
          <p:nvPr/>
        </p:nvSpPr>
        <p:spPr>
          <a:xfrm>
            <a:off x="-1171517" y="895940"/>
            <a:ext cx="6532957" cy="718200"/>
          </a:xfrm>
          <a:prstGeom prst="parallelogram">
            <a:avLst>
              <a:gd name="adj" fmla="val 29944"/>
            </a:avLst>
          </a:prstGeom>
          <a:solidFill>
            <a:schemeClr val="tx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sp>
        <p:nvSpPr>
          <p:cNvPr id="27" name="Title 15"/>
          <p:cNvSpPr txBox="1">
            <a:spLocks/>
          </p:cNvSpPr>
          <p:nvPr/>
        </p:nvSpPr>
        <p:spPr>
          <a:xfrm>
            <a:off x="183081" y="359177"/>
            <a:ext cx="3599648" cy="517984"/>
          </a:xfrm>
          <a:prstGeom prst="rect">
            <a:avLst/>
          </a:prstGeom>
        </p:spPr>
        <p:txBody>
          <a:bodyPr anchor="ctr"/>
          <a:lst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a:lstStyle>
          <a:p>
            <a:pPr algn="l" defTabSz="914378">
              <a:defRPr/>
            </a:pPr>
            <a:r>
              <a:rPr lang="en-US" sz="2000" cap="all" dirty="0">
                <a:solidFill>
                  <a:prstClr val="white"/>
                </a:solidFill>
              </a:rPr>
              <a:t>PROMO OPTIMIZATION</a:t>
            </a:r>
          </a:p>
        </p:txBody>
      </p:sp>
      <p:sp>
        <p:nvSpPr>
          <p:cNvPr id="18" name="Rectangle 17"/>
          <p:cNvSpPr/>
          <p:nvPr/>
        </p:nvSpPr>
        <p:spPr>
          <a:xfrm>
            <a:off x="193796" y="942998"/>
            <a:ext cx="5167644" cy="575674"/>
          </a:xfrm>
          <a:prstGeom prst="rect">
            <a:avLst/>
          </a:prstGeom>
        </p:spPr>
        <p:txBody>
          <a:bodyPr wrap="square" anchor="t">
            <a:noAutofit/>
          </a:bodyPr>
          <a:lstStyle/>
          <a:p>
            <a:pPr marL="128588" indent="-128588" defTabSz="457178">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The client is a American brand of fashion that sells all over the world</a:t>
            </a:r>
          </a:p>
          <a:p>
            <a:pPr marL="128588" indent="-128588" defTabSz="457178">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The client is one of the most known brand for bottom wear</a:t>
            </a:r>
          </a:p>
          <a:p>
            <a:pPr marL="128588" indent="-128588" defTabSz="457178">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Multiple promotions are planned during the year, both </a:t>
            </a:r>
            <a:r>
              <a:rPr lang="en-GB" sz="900" b="1" dirty="0">
                <a:solidFill>
                  <a:srgbClr val="000000"/>
                </a:solidFill>
                <a:latin typeface="Arial"/>
                <a:ea typeface="Segoe UI" panose="020B0502040204020203" pitchFamily="34" charset="0"/>
                <a:cs typeface="Segoe UI" panose="020B0502040204020203" pitchFamily="34" charset="0"/>
              </a:rPr>
              <a:t>online</a:t>
            </a:r>
            <a:r>
              <a:rPr lang="en-GB" sz="900" dirty="0">
                <a:solidFill>
                  <a:srgbClr val="000000"/>
                </a:solidFill>
                <a:latin typeface="Arial"/>
                <a:ea typeface="Segoe UI" panose="020B0502040204020203" pitchFamily="34" charset="0"/>
                <a:cs typeface="Segoe UI" panose="020B0502040204020203" pitchFamily="34" charset="0"/>
              </a:rPr>
              <a:t> and in the </a:t>
            </a:r>
            <a:r>
              <a:rPr lang="en-GB" sz="900" b="1" dirty="0">
                <a:solidFill>
                  <a:srgbClr val="000000"/>
                </a:solidFill>
                <a:latin typeface="Arial"/>
                <a:ea typeface="Segoe UI" panose="020B0502040204020203" pitchFamily="34" charset="0"/>
                <a:cs typeface="Segoe UI" panose="020B0502040204020203" pitchFamily="34" charset="0"/>
              </a:rPr>
              <a:t>stores</a:t>
            </a:r>
            <a:r>
              <a:rPr lang="en-GB" sz="900" dirty="0">
                <a:solidFill>
                  <a:srgbClr val="000000"/>
                </a:solidFill>
                <a:latin typeface="Arial"/>
                <a:ea typeface="Segoe UI" panose="020B0502040204020203" pitchFamily="34" charset="0"/>
                <a:cs typeface="Segoe UI" panose="020B0502040204020203" pitchFamily="34" charset="0"/>
              </a:rPr>
              <a:t>.</a:t>
            </a:r>
          </a:p>
          <a:p>
            <a:pPr marL="128588" indent="-128588" defTabSz="457178">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Due to COVID emergency the main goal is to maximise revenues and sell-through.</a:t>
            </a:r>
          </a:p>
          <a:p>
            <a:pPr marL="128588" indent="-128588" defTabSz="457178">
              <a:buClr>
                <a:srgbClr val="000000"/>
              </a:buClr>
              <a:buSzPct val="100000"/>
              <a:buFont typeface="Arial" panose="020B0604020202020204" pitchFamily="34" charset="0"/>
              <a:buChar char="•"/>
              <a:defRPr/>
            </a:pPr>
            <a:endParaRPr lang="en-GB" sz="900" dirty="0">
              <a:solidFill>
                <a:srgbClr val="000000"/>
              </a:solidFill>
              <a:latin typeface="Arial"/>
              <a:ea typeface="Segoe UI" panose="020B0502040204020203" pitchFamily="34" charset="0"/>
              <a:cs typeface="Segoe UI" panose="020B0502040204020203" pitchFamily="34" charset="0"/>
            </a:endParaRPr>
          </a:p>
          <a:p>
            <a:pPr marL="128588" indent="-128588" defTabSz="457178">
              <a:buClr>
                <a:srgbClr val="000000"/>
              </a:buClr>
              <a:buSzPct val="100000"/>
              <a:buFont typeface="Arial" panose="020B0604020202020204" pitchFamily="34" charset="0"/>
              <a:buChar char="•"/>
              <a:defRPr/>
            </a:pPr>
            <a:endParaRPr lang="en-GB" sz="900" dirty="0">
              <a:solidFill>
                <a:srgbClr val="000000"/>
              </a:solidFill>
              <a:latin typeface="Arial"/>
              <a:ea typeface="Segoe UI" panose="020B0502040204020203" pitchFamily="34" charset="0"/>
              <a:cs typeface="Segoe UI" panose="020B0502040204020203" pitchFamily="34" charset="0"/>
            </a:endParaRPr>
          </a:p>
        </p:txBody>
      </p:sp>
      <p:sp>
        <p:nvSpPr>
          <p:cNvPr id="51" name="Rettangolo 68"/>
          <p:cNvSpPr/>
          <p:nvPr/>
        </p:nvSpPr>
        <p:spPr>
          <a:xfrm>
            <a:off x="5117178" y="2038350"/>
            <a:ext cx="4026823" cy="1571625"/>
          </a:xfrm>
          <a:prstGeom prst="rect">
            <a:avLst/>
          </a:prstGeom>
        </p:spPr>
        <p:txBody>
          <a:bodyPr wrap="square" anchor="ctr">
            <a:noAutofit/>
          </a:bodyPr>
          <a:lstStyle/>
          <a:p>
            <a:pPr marL="128588" indent="-128588" defTabSz="457189">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Retrieve the data stored in AWS S3 through </a:t>
            </a:r>
            <a:r>
              <a:rPr lang="en-GB" sz="900" b="1" dirty="0">
                <a:solidFill>
                  <a:srgbClr val="000000"/>
                </a:solidFill>
                <a:latin typeface="Arial"/>
                <a:ea typeface="Segoe UI" panose="020B0502040204020203" pitchFamily="34" charset="0"/>
                <a:cs typeface="Segoe UI" panose="020B0502040204020203" pitchFamily="34" charset="0"/>
              </a:rPr>
              <a:t>Spark</a:t>
            </a:r>
          </a:p>
          <a:p>
            <a:pPr marL="128588" indent="-128588" defTabSz="457189">
              <a:buClr>
                <a:srgbClr val="000000"/>
              </a:buClr>
              <a:buSzPct val="100000"/>
              <a:buFont typeface="Arial" panose="020B0604020202020204" pitchFamily="34" charset="0"/>
              <a:buChar char="•"/>
              <a:defRPr/>
            </a:pPr>
            <a:endParaRPr lang="en-GB" sz="900" b="1" dirty="0">
              <a:solidFill>
                <a:srgbClr val="000000"/>
              </a:solidFill>
              <a:latin typeface="Arial"/>
              <a:ea typeface="Segoe UI" panose="020B0502040204020203" pitchFamily="34" charset="0"/>
              <a:cs typeface="Segoe UI" panose="020B0502040204020203" pitchFamily="34" charset="0"/>
            </a:endParaRPr>
          </a:p>
          <a:p>
            <a:pPr marL="128588" indent="-128588" defTabSz="457189">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Data preparation and pre-processing on </a:t>
            </a:r>
            <a:r>
              <a:rPr lang="en-GB" sz="900" dirty="0" err="1">
                <a:solidFill>
                  <a:srgbClr val="000000"/>
                </a:solidFill>
                <a:latin typeface="Arial"/>
                <a:ea typeface="Segoe UI" panose="020B0502040204020203" pitchFamily="34" charset="0"/>
                <a:cs typeface="Segoe UI" panose="020B0502040204020203" pitchFamily="34" charset="0"/>
              </a:rPr>
              <a:t>Dataiku</a:t>
            </a:r>
            <a:r>
              <a:rPr lang="en-GB" sz="900" dirty="0">
                <a:solidFill>
                  <a:srgbClr val="000000"/>
                </a:solidFill>
                <a:latin typeface="Arial"/>
                <a:ea typeface="Segoe UI" panose="020B0502040204020203" pitchFamily="34" charset="0"/>
                <a:cs typeface="Segoe UI" panose="020B0502040204020203" pitchFamily="34" charset="0"/>
              </a:rPr>
              <a:t>.</a:t>
            </a:r>
          </a:p>
          <a:p>
            <a:pPr marL="128588" indent="-128588" defTabSz="457189">
              <a:buClr>
                <a:srgbClr val="000000"/>
              </a:buClr>
              <a:buSzPct val="100000"/>
              <a:buFont typeface="Arial" panose="020B0604020202020204" pitchFamily="34" charset="0"/>
              <a:buChar char="•"/>
              <a:defRPr/>
            </a:pPr>
            <a:endParaRPr lang="en-GB" sz="900" dirty="0">
              <a:solidFill>
                <a:srgbClr val="000000"/>
              </a:solidFill>
              <a:latin typeface="Arial"/>
              <a:ea typeface="Segoe UI" panose="020B0502040204020203" pitchFamily="34" charset="0"/>
              <a:cs typeface="Segoe UI" panose="020B0502040204020203" pitchFamily="34" charset="0"/>
            </a:endParaRPr>
          </a:p>
          <a:p>
            <a:pPr marL="128588" indent="-128588" defTabSz="457189">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Hierarchical approach for building </a:t>
            </a:r>
            <a:r>
              <a:rPr lang="en-GB" sz="900" b="1" dirty="0">
                <a:solidFill>
                  <a:srgbClr val="000000"/>
                </a:solidFill>
                <a:latin typeface="Arial"/>
                <a:ea typeface="Segoe UI" panose="020B0502040204020203" pitchFamily="34" charset="0"/>
                <a:cs typeface="Segoe UI" panose="020B0502040204020203" pitchFamily="34" charset="0"/>
              </a:rPr>
              <a:t>elasticity curves</a:t>
            </a:r>
          </a:p>
          <a:p>
            <a:pPr marL="128588" indent="-128588" defTabSz="457189">
              <a:buClr>
                <a:srgbClr val="000000"/>
              </a:buClr>
              <a:buSzPct val="100000"/>
              <a:buFont typeface="Arial" panose="020B0604020202020204" pitchFamily="34" charset="0"/>
              <a:buChar char="•"/>
              <a:defRPr/>
            </a:pPr>
            <a:endParaRPr lang="en-GB" sz="900" b="1" dirty="0">
              <a:solidFill>
                <a:srgbClr val="000000"/>
              </a:solidFill>
              <a:latin typeface="Arial"/>
              <a:ea typeface="Segoe UI" panose="020B0502040204020203" pitchFamily="34" charset="0"/>
              <a:cs typeface="Segoe UI" panose="020B0502040204020203" pitchFamily="34" charset="0"/>
            </a:endParaRPr>
          </a:p>
          <a:p>
            <a:pPr marL="128588" indent="-128588" defTabSz="457189">
              <a:buClr>
                <a:srgbClr val="000000"/>
              </a:buClr>
              <a:buSzPct val="100000"/>
              <a:buFont typeface="Arial" panose="020B0604020202020204" pitchFamily="34" charset="0"/>
              <a:buChar char="•"/>
              <a:defRPr/>
            </a:pPr>
            <a:r>
              <a:rPr lang="en-GB" sz="900" b="1" dirty="0">
                <a:solidFill>
                  <a:srgbClr val="000000"/>
                </a:solidFill>
                <a:latin typeface="Arial"/>
                <a:ea typeface="Segoe UI" panose="020B0502040204020203" pitchFamily="34" charset="0"/>
                <a:cs typeface="Segoe UI" panose="020B0502040204020203" pitchFamily="34" charset="0"/>
              </a:rPr>
              <a:t>Optimization</a:t>
            </a:r>
            <a:r>
              <a:rPr lang="en-GB" sz="900" dirty="0">
                <a:solidFill>
                  <a:srgbClr val="000000"/>
                </a:solidFill>
                <a:latin typeface="Arial"/>
                <a:ea typeface="Segoe UI" panose="020B0502040204020203" pitchFamily="34" charset="0"/>
                <a:cs typeface="Segoe UI" panose="020B0502040204020203" pitchFamily="34" charset="0"/>
              </a:rPr>
              <a:t> model to identify the best discount for each product, </a:t>
            </a:r>
            <a:br>
              <a:rPr lang="en-GB" sz="900" dirty="0">
                <a:solidFill>
                  <a:srgbClr val="000000"/>
                </a:solidFill>
                <a:latin typeface="Arial"/>
                <a:ea typeface="Segoe UI" panose="020B0502040204020203" pitchFamily="34" charset="0"/>
                <a:cs typeface="Segoe UI" panose="020B0502040204020203" pitchFamily="34" charset="0"/>
              </a:rPr>
            </a:br>
            <a:r>
              <a:rPr lang="en-GB" sz="900" dirty="0">
                <a:solidFill>
                  <a:srgbClr val="000000"/>
                </a:solidFill>
                <a:latin typeface="Arial"/>
                <a:ea typeface="Segoe UI" panose="020B0502040204020203" pitchFamily="34" charset="0"/>
                <a:cs typeface="Segoe UI" panose="020B0502040204020203" pitchFamily="34" charset="0"/>
              </a:rPr>
              <a:t>given a set of constraints.</a:t>
            </a:r>
          </a:p>
        </p:txBody>
      </p:sp>
      <p:sp>
        <p:nvSpPr>
          <p:cNvPr id="53" name="Rettangolo 68"/>
          <p:cNvSpPr/>
          <p:nvPr/>
        </p:nvSpPr>
        <p:spPr>
          <a:xfrm>
            <a:off x="5551632" y="334158"/>
            <a:ext cx="3592369" cy="1470258"/>
          </a:xfrm>
          <a:prstGeom prst="rect">
            <a:avLst/>
          </a:prstGeom>
        </p:spPr>
        <p:txBody>
          <a:bodyPr wrap="square" anchor="ctr">
            <a:noAutofit/>
          </a:bodyPr>
          <a:lstStyle/>
          <a:p>
            <a:pPr marL="128588" indent="-128588" defTabSz="342875">
              <a:spcAft>
                <a:spcPts val="75"/>
              </a:spcAft>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Deal with heterogeneous sales </a:t>
            </a:r>
            <a:r>
              <a:rPr lang="en-GB" sz="900" dirty="0" err="1">
                <a:solidFill>
                  <a:srgbClr val="000000"/>
                </a:solidFill>
                <a:latin typeface="Arial"/>
                <a:ea typeface="Segoe UI" panose="020B0502040204020203" pitchFamily="34" charset="0"/>
                <a:cs typeface="Segoe UI" panose="020B0502040204020203" pitchFamily="34" charset="0"/>
              </a:rPr>
              <a:t>behaviors</a:t>
            </a:r>
            <a:r>
              <a:rPr lang="en-GB" sz="900" dirty="0">
                <a:solidFill>
                  <a:srgbClr val="000000"/>
                </a:solidFill>
                <a:latin typeface="Arial"/>
                <a:ea typeface="Segoe UI" panose="020B0502040204020203" pitchFamily="34" charset="0"/>
                <a:cs typeface="Segoe UI" panose="020B0502040204020203" pitchFamily="34" charset="0"/>
              </a:rPr>
              <a:t> </a:t>
            </a:r>
            <a:br>
              <a:rPr lang="en-GB" sz="900" dirty="0">
                <a:solidFill>
                  <a:srgbClr val="000000"/>
                </a:solidFill>
                <a:latin typeface="Arial"/>
                <a:ea typeface="Segoe UI" panose="020B0502040204020203" pitchFamily="34" charset="0"/>
                <a:cs typeface="Segoe UI" panose="020B0502040204020203" pitchFamily="34" charset="0"/>
              </a:rPr>
            </a:br>
            <a:r>
              <a:rPr lang="en-GB" sz="900" dirty="0">
                <a:solidFill>
                  <a:srgbClr val="000000"/>
                </a:solidFill>
                <a:latin typeface="Arial"/>
                <a:ea typeface="Segoe UI" panose="020B0502040204020203" pitchFamily="34" charset="0"/>
                <a:cs typeface="Segoe UI" panose="020B0502040204020203" pitchFamily="34" charset="0"/>
              </a:rPr>
              <a:t>(recurrent, seasonal, sporadic..)</a:t>
            </a:r>
          </a:p>
          <a:p>
            <a:pPr marL="128588" indent="-128588" defTabSz="342875">
              <a:spcAft>
                <a:spcPts val="75"/>
              </a:spcAft>
              <a:buClr>
                <a:srgbClr val="000000"/>
              </a:buClr>
              <a:buSzPct val="100000"/>
              <a:buFont typeface="Arial" panose="020B0604020202020204" pitchFamily="34" charset="0"/>
              <a:buChar char="•"/>
              <a:defRPr/>
            </a:pPr>
            <a:endParaRPr lang="en-GB" sz="900" dirty="0">
              <a:solidFill>
                <a:srgbClr val="000000"/>
              </a:solidFill>
              <a:latin typeface="Arial"/>
              <a:ea typeface="Segoe UI" panose="020B0502040204020203" pitchFamily="34" charset="0"/>
              <a:cs typeface="Segoe UI" panose="020B0502040204020203" pitchFamily="34" charset="0"/>
            </a:endParaRPr>
          </a:p>
          <a:p>
            <a:pPr marL="128588" indent="-128588" defTabSz="342875">
              <a:spcAft>
                <a:spcPts val="75"/>
              </a:spcAft>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Not all products had price changes in the past.</a:t>
            </a:r>
          </a:p>
          <a:p>
            <a:pPr marL="128588" indent="-128588" defTabSz="342875">
              <a:spcAft>
                <a:spcPts val="75"/>
              </a:spcAft>
              <a:buClr>
                <a:srgbClr val="000000"/>
              </a:buClr>
              <a:buSzPct val="100000"/>
              <a:buFont typeface="Arial" panose="020B0604020202020204" pitchFamily="34" charset="0"/>
              <a:buChar char="•"/>
              <a:defRPr/>
            </a:pPr>
            <a:endParaRPr lang="en-GB" sz="900" dirty="0">
              <a:solidFill>
                <a:srgbClr val="000000"/>
              </a:solidFill>
              <a:latin typeface="Arial"/>
              <a:ea typeface="Segoe UI" panose="020B0502040204020203" pitchFamily="34" charset="0"/>
              <a:cs typeface="Segoe UI" panose="020B0502040204020203" pitchFamily="34" charset="0"/>
            </a:endParaRPr>
          </a:p>
          <a:p>
            <a:pPr marL="128588" indent="-128588" defTabSz="342875">
              <a:spcAft>
                <a:spcPts val="75"/>
              </a:spcAft>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Take into account different constraints for the different channels.</a:t>
            </a:r>
          </a:p>
        </p:txBody>
      </p:sp>
      <p:sp>
        <p:nvSpPr>
          <p:cNvPr id="54" name="Rettangolo 68"/>
          <p:cNvSpPr/>
          <p:nvPr/>
        </p:nvSpPr>
        <p:spPr>
          <a:xfrm>
            <a:off x="4545544" y="3843909"/>
            <a:ext cx="4466828" cy="1299591"/>
          </a:xfrm>
          <a:prstGeom prst="rect">
            <a:avLst/>
          </a:prstGeom>
        </p:spPr>
        <p:txBody>
          <a:bodyPr wrap="square" anchor="ctr">
            <a:noAutofit/>
          </a:bodyPr>
          <a:lstStyle/>
          <a:p>
            <a:pPr marL="128588" indent="-128588" defTabSz="342892">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Increase in </a:t>
            </a:r>
            <a:r>
              <a:rPr lang="en-GB" sz="900" b="1" dirty="0">
                <a:solidFill>
                  <a:srgbClr val="000000"/>
                </a:solidFill>
                <a:latin typeface="Arial"/>
                <a:ea typeface="Segoe UI" panose="020B0502040204020203" pitchFamily="34" charset="0"/>
                <a:cs typeface="Segoe UI" panose="020B0502040204020203" pitchFamily="34" charset="0"/>
              </a:rPr>
              <a:t>revenues</a:t>
            </a:r>
            <a:r>
              <a:rPr lang="en-GB" sz="900" dirty="0">
                <a:solidFill>
                  <a:srgbClr val="000000"/>
                </a:solidFill>
                <a:latin typeface="Arial"/>
                <a:ea typeface="Segoe UI" panose="020B0502040204020203" pitchFamily="34" charset="0"/>
                <a:cs typeface="Segoe UI" panose="020B0502040204020203" pitchFamily="34" charset="0"/>
              </a:rPr>
              <a:t> (2 times more in e-</a:t>
            </a:r>
            <a:r>
              <a:rPr lang="en-GB" sz="900" dirty="0" err="1">
                <a:solidFill>
                  <a:srgbClr val="000000"/>
                </a:solidFill>
                <a:latin typeface="Arial"/>
                <a:ea typeface="Segoe UI" panose="020B0502040204020203" pitchFamily="34" charset="0"/>
                <a:cs typeface="Segoe UI" panose="020B0502040204020203" pitchFamily="34" charset="0"/>
              </a:rPr>
              <a:t>comm</a:t>
            </a:r>
            <a:r>
              <a:rPr lang="en-GB" sz="900" dirty="0">
                <a:solidFill>
                  <a:srgbClr val="000000"/>
                </a:solidFill>
                <a:latin typeface="Arial"/>
                <a:ea typeface="Segoe UI" panose="020B0502040204020203" pitchFamily="34" charset="0"/>
                <a:cs typeface="Segoe UI" panose="020B0502040204020203" pitchFamily="34" charset="0"/>
              </a:rPr>
              <a:t>, 1 time more in Retail)</a:t>
            </a:r>
          </a:p>
          <a:p>
            <a:pPr marL="128588" indent="-128588" defTabSz="342892">
              <a:buClr>
                <a:srgbClr val="000000"/>
              </a:buClr>
              <a:buSzPct val="100000"/>
              <a:buFont typeface="Arial" panose="020B0604020202020204" pitchFamily="34" charset="0"/>
              <a:buChar char="•"/>
              <a:defRPr/>
            </a:pPr>
            <a:endParaRPr lang="en-GB" sz="900" dirty="0">
              <a:solidFill>
                <a:srgbClr val="000000"/>
              </a:solidFill>
              <a:latin typeface="Arial"/>
              <a:ea typeface="Segoe UI" panose="020B0502040204020203" pitchFamily="34" charset="0"/>
              <a:cs typeface="Segoe UI" panose="020B0502040204020203" pitchFamily="34" charset="0"/>
            </a:endParaRPr>
          </a:p>
          <a:p>
            <a:pPr marL="128588" indent="-128588" defTabSz="342892">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Increase in </a:t>
            </a:r>
            <a:r>
              <a:rPr lang="en-GB" sz="900" b="1" dirty="0">
                <a:solidFill>
                  <a:srgbClr val="000000"/>
                </a:solidFill>
                <a:latin typeface="Arial"/>
                <a:ea typeface="Segoe UI" panose="020B0502040204020203" pitchFamily="34" charset="0"/>
                <a:cs typeface="Segoe UI" panose="020B0502040204020203" pitchFamily="34" charset="0"/>
              </a:rPr>
              <a:t>sell-trough</a:t>
            </a:r>
            <a:r>
              <a:rPr lang="en-GB" sz="900" dirty="0">
                <a:solidFill>
                  <a:srgbClr val="000000"/>
                </a:solidFill>
                <a:latin typeface="Arial"/>
                <a:ea typeface="Segoe UI" panose="020B0502040204020203" pitchFamily="34" charset="0"/>
                <a:cs typeface="Segoe UI" panose="020B0502040204020203" pitchFamily="34" charset="0"/>
              </a:rPr>
              <a:t> (5 times more in e-</a:t>
            </a:r>
            <a:r>
              <a:rPr lang="en-GB" sz="900" dirty="0" err="1">
                <a:solidFill>
                  <a:srgbClr val="000000"/>
                </a:solidFill>
                <a:latin typeface="Arial"/>
                <a:ea typeface="Segoe UI" panose="020B0502040204020203" pitchFamily="34" charset="0"/>
                <a:cs typeface="Segoe UI" panose="020B0502040204020203" pitchFamily="34" charset="0"/>
              </a:rPr>
              <a:t>comm</a:t>
            </a:r>
            <a:r>
              <a:rPr lang="en-GB" sz="900" dirty="0">
                <a:solidFill>
                  <a:srgbClr val="000000"/>
                </a:solidFill>
                <a:latin typeface="Arial"/>
                <a:ea typeface="Segoe UI" panose="020B0502040204020203" pitchFamily="34" charset="0"/>
                <a:cs typeface="Segoe UI" panose="020B0502040204020203" pitchFamily="34" charset="0"/>
              </a:rPr>
              <a:t>, 2 times more in Retail)</a:t>
            </a:r>
          </a:p>
          <a:p>
            <a:pPr marL="128588" indent="-128588" defTabSz="342892">
              <a:buClr>
                <a:srgbClr val="000000"/>
              </a:buClr>
              <a:buSzPct val="100000"/>
              <a:buFont typeface="Arial" panose="020B0604020202020204" pitchFamily="34" charset="0"/>
              <a:buChar char="•"/>
              <a:defRPr/>
            </a:pPr>
            <a:endParaRPr lang="en-GB" sz="900" dirty="0">
              <a:solidFill>
                <a:srgbClr val="000000"/>
              </a:solidFill>
              <a:latin typeface="Arial"/>
              <a:ea typeface="Segoe UI" panose="020B0502040204020203" pitchFamily="34" charset="0"/>
              <a:cs typeface="Segoe UI" panose="020B0502040204020203" pitchFamily="34" charset="0"/>
            </a:endParaRPr>
          </a:p>
          <a:p>
            <a:pPr marL="128588" indent="-128588" defTabSz="342892">
              <a:buClr>
                <a:srgbClr val="000000"/>
              </a:buClr>
              <a:buSzPct val="100000"/>
              <a:buFont typeface="Arial" panose="020B0604020202020204" pitchFamily="34" charset="0"/>
              <a:buChar char="•"/>
              <a:defRPr/>
            </a:pPr>
            <a:r>
              <a:rPr lang="en-GB" sz="900" dirty="0">
                <a:solidFill>
                  <a:srgbClr val="000000"/>
                </a:solidFill>
                <a:latin typeface="Arial"/>
                <a:ea typeface="Segoe UI" panose="020B0502040204020203" pitchFamily="34" charset="0"/>
                <a:cs typeface="Segoe UI" panose="020B0502040204020203" pitchFamily="34" charset="0"/>
              </a:rPr>
              <a:t>Specific level of </a:t>
            </a:r>
            <a:r>
              <a:rPr lang="en-GB" sz="900" b="1" dirty="0">
                <a:solidFill>
                  <a:srgbClr val="000000"/>
                </a:solidFill>
                <a:latin typeface="Arial"/>
                <a:ea typeface="Segoe UI" panose="020B0502040204020203" pitchFamily="34" charset="0"/>
                <a:cs typeface="Segoe UI" panose="020B0502040204020203" pitchFamily="34" charset="0"/>
              </a:rPr>
              <a:t>margin</a:t>
            </a:r>
            <a:r>
              <a:rPr lang="en-GB" sz="900" dirty="0">
                <a:solidFill>
                  <a:srgbClr val="000000"/>
                </a:solidFill>
                <a:latin typeface="Arial"/>
                <a:ea typeface="Segoe UI" panose="020B0502040204020203" pitchFamily="34" charset="0"/>
                <a:cs typeface="Segoe UI" panose="020B0502040204020203" pitchFamily="34" charset="0"/>
              </a:rPr>
              <a:t> preserved</a:t>
            </a:r>
          </a:p>
        </p:txBody>
      </p:sp>
      <p:sp>
        <p:nvSpPr>
          <p:cNvPr id="11" name="CasellaDiTesto 1"/>
          <p:cNvSpPr txBox="1"/>
          <p:nvPr/>
        </p:nvSpPr>
        <p:spPr>
          <a:xfrm>
            <a:off x="183082" y="113153"/>
            <a:ext cx="2848877" cy="276999"/>
          </a:xfrm>
          <a:prstGeom prst="rect">
            <a:avLst/>
          </a:prstGeom>
          <a:solidFill>
            <a:schemeClr val="bg1"/>
          </a:solidFill>
        </p:spPr>
        <p:txBody>
          <a:bodyPr wrap="square" rtlCol="0">
            <a:spAutoFit/>
          </a:bodyPr>
          <a:lstStyle/>
          <a:p>
            <a:pPr defTabSz="457178">
              <a:defRPr/>
            </a:pPr>
            <a:r>
              <a:rPr lang="it-IT" sz="1200" b="1" dirty="0">
                <a:solidFill>
                  <a:prstClr val="white"/>
                </a:solidFill>
                <a:latin typeface="Arial"/>
                <a:cs typeface="Arial Black" panose="020B0A04020102020204" pitchFamily="34" charset="0"/>
              </a:rPr>
              <a:t>Client: </a:t>
            </a:r>
            <a:r>
              <a:rPr lang="it-IT" sz="1200" b="1" dirty="0">
                <a:solidFill>
                  <a:srgbClr val="81CD03"/>
                </a:solidFill>
                <a:latin typeface="Arial Black" panose="020B0A04020102020204" pitchFamily="34" charset="0"/>
                <a:cs typeface="Arial Black" panose="020B0A04020102020204" pitchFamily="34" charset="0"/>
              </a:rPr>
              <a:t>Fashion</a:t>
            </a:r>
          </a:p>
        </p:txBody>
      </p:sp>
      <p:pic>
        <p:nvPicPr>
          <p:cNvPr id="133" name="Picture 13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797" y="2418181"/>
            <a:ext cx="3332097" cy="1319213"/>
          </a:xfrm>
          <a:prstGeom prst="rect">
            <a:avLst/>
          </a:prstGeom>
        </p:spPr>
      </p:pic>
    </p:spTree>
    <p:extLst>
      <p:ext uri="{BB962C8B-B14F-4D97-AF65-F5344CB8AC3E}">
        <p14:creationId xmlns:p14="http://schemas.microsoft.com/office/powerpoint/2010/main" val="334303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3F56-5B77-4C19-8770-74A31B0DF4DB}"/>
              </a:ext>
            </a:extLst>
          </p:cNvPr>
          <p:cNvSpPr>
            <a:spLocks noGrp="1"/>
          </p:cNvSpPr>
          <p:nvPr>
            <p:ph type="title"/>
          </p:nvPr>
        </p:nvSpPr>
        <p:spPr/>
        <p:txBody>
          <a:bodyPr/>
          <a:lstStyle/>
          <a:p>
            <a:r>
              <a:rPr lang="en-US" dirty="0"/>
              <a:t>MY story (Long story short)</a:t>
            </a:r>
          </a:p>
        </p:txBody>
      </p:sp>
      <p:grpSp>
        <p:nvGrpSpPr>
          <p:cNvPr id="122" name="Group 121">
            <a:extLst>
              <a:ext uri="{FF2B5EF4-FFF2-40B4-BE49-F238E27FC236}">
                <a16:creationId xmlns:a16="http://schemas.microsoft.com/office/drawing/2014/main" id="{CB3A956A-2653-487F-BD15-360311861BEB}"/>
              </a:ext>
            </a:extLst>
          </p:cNvPr>
          <p:cNvGrpSpPr/>
          <p:nvPr/>
        </p:nvGrpSpPr>
        <p:grpSpPr>
          <a:xfrm>
            <a:off x="3264721" y="1491140"/>
            <a:ext cx="1726799" cy="1867114"/>
            <a:chOff x="3905920" y="1753726"/>
            <a:chExt cx="2302399" cy="2489485"/>
          </a:xfrm>
        </p:grpSpPr>
        <p:sp>
          <p:nvSpPr>
            <p:cNvPr id="123" name="Arc 122">
              <a:extLst>
                <a:ext uri="{FF2B5EF4-FFF2-40B4-BE49-F238E27FC236}">
                  <a16:creationId xmlns:a16="http://schemas.microsoft.com/office/drawing/2014/main" id="{79DFD9BC-48E8-44B8-9DE4-CC94D0E7190B}"/>
                </a:ext>
              </a:extLst>
            </p:cNvPr>
            <p:cNvSpPr/>
            <p:nvPr/>
          </p:nvSpPr>
          <p:spPr>
            <a:xfrm>
              <a:off x="5032251" y="3067143"/>
              <a:ext cx="1176068" cy="1176068"/>
            </a:xfrm>
            <a:prstGeom prst="arc">
              <a:avLst>
                <a:gd name="adj1" fmla="val 15956854"/>
                <a:gd name="adj2" fmla="val 1079555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cxnSp>
          <p:nvCxnSpPr>
            <p:cNvPr id="124" name="Straight Connector 123">
              <a:extLst>
                <a:ext uri="{FF2B5EF4-FFF2-40B4-BE49-F238E27FC236}">
                  <a16:creationId xmlns:a16="http://schemas.microsoft.com/office/drawing/2014/main" id="{14043F24-F1DB-4C6B-8175-8FD025DA4086}"/>
                </a:ext>
              </a:extLst>
            </p:cNvPr>
            <p:cNvCxnSpPr>
              <a:cxnSpLocks/>
            </p:cNvCxnSpPr>
            <p:nvPr/>
          </p:nvCxnSpPr>
          <p:spPr>
            <a:xfrm flipH="1">
              <a:off x="3905920" y="3655937"/>
              <a:ext cx="1143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9FF4D0A-E7EE-4DFD-A576-A9A3F5E0BD32}"/>
                </a:ext>
              </a:extLst>
            </p:cNvPr>
            <p:cNvCxnSpPr>
              <a:cxnSpLocks/>
            </p:cNvCxnSpPr>
            <p:nvPr/>
          </p:nvCxnSpPr>
          <p:spPr>
            <a:xfrm flipV="1">
              <a:off x="5573966" y="1753726"/>
              <a:ext cx="0" cy="1333939"/>
            </a:xfrm>
            <a:prstGeom prst="line">
              <a:avLst/>
            </a:prstGeom>
            <a:ln w="381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6F714E62-DBE5-4A3C-9857-1BE54C4C285E}"/>
                </a:ext>
              </a:extLst>
            </p:cNvPr>
            <p:cNvSpPr/>
            <p:nvPr/>
          </p:nvSpPr>
          <p:spPr>
            <a:xfrm>
              <a:off x="5179975" y="3214866"/>
              <a:ext cx="880621" cy="880621"/>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685800"/>
              <a:endParaRPr lang="en-US" sz="2100" b="1" dirty="0">
                <a:solidFill>
                  <a:prstClr val="black">
                    <a:lumMod val="85000"/>
                    <a:lumOff val="15000"/>
                  </a:prstClr>
                </a:solidFill>
                <a:latin typeface="Calibri" panose="020F0502020204030204"/>
              </a:endParaRPr>
            </a:p>
          </p:txBody>
        </p:sp>
      </p:grpSp>
      <p:grpSp>
        <p:nvGrpSpPr>
          <p:cNvPr id="127" name="Group 126">
            <a:extLst>
              <a:ext uri="{FF2B5EF4-FFF2-40B4-BE49-F238E27FC236}">
                <a16:creationId xmlns:a16="http://schemas.microsoft.com/office/drawing/2014/main" id="{02005CBD-CAC7-468F-9DDD-D1F55BDA23BB}"/>
              </a:ext>
            </a:extLst>
          </p:cNvPr>
          <p:cNvGrpSpPr/>
          <p:nvPr/>
        </p:nvGrpSpPr>
        <p:grpSpPr>
          <a:xfrm>
            <a:off x="1536149" y="2491791"/>
            <a:ext cx="1738214" cy="1867114"/>
            <a:chOff x="1601158" y="3087927"/>
            <a:chExt cx="2317619" cy="2489485"/>
          </a:xfrm>
        </p:grpSpPr>
        <p:sp>
          <p:nvSpPr>
            <p:cNvPr id="128" name="Arc 127">
              <a:extLst>
                <a:ext uri="{FF2B5EF4-FFF2-40B4-BE49-F238E27FC236}">
                  <a16:creationId xmlns:a16="http://schemas.microsoft.com/office/drawing/2014/main" id="{FF44CA24-BB23-47A1-A9B0-52E331829918}"/>
                </a:ext>
              </a:extLst>
            </p:cNvPr>
            <p:cNvSpPr/>
            <p:nvPr/>
          </p:nvSpPr>
          <p:spPr>
            <a:xfrm rot="10800000">
              <a:off x="2742709" y="3087927"/>
              <a:ext cx="1176068" cy="1176068"/>
            </a:xfrm>
            <a:prstGeom prst="arc">
              <a:avLst>
                <a:gd name="adj1" fmla="val 10895"/>
                <a:gd name="adj2" fmla="val 15969831"/>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cxnSp>
          <p:nvCxnSpPr>
            <p:cNvPr id="129" name="Straight Connector 128">
              <a:extLst>
                <a:ext uri="{FF2B5EF4-FFF2-40B4-BE49-F238E27FC236}">
                  <a16:creationId xmlns:a16="http://schemas.microsoft.com/office/drawing/2014/main" id="{E33E62A3-6627-4981-B9A2-12595843FC2C}"/>
                </a:ext>
              </a:extLst>
            </p:cNvPr>
            <p:cNvCxnSpPr>
              <a:cxnSpLocks/>
            </p:cNvCxnSpPr>
            <p:nvPr/>
          </p:nvCxnSpPr>
          <p:spPr>
            <a:xfrm>
              <a:off x="1601158" y="3656199"/>
              <a:ext cx="114155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829ED34-9529-47DD-8CEC-A648788EE4E5}"/>
                </a:ext>
              </a:extLst>
            </p:cNvPr>
            <p:cNvCxnSpPr>
              <a:cxnSpLocks/>
            </p:cNvCxnSpPr>
            <p:nvPr/>
          </p:nvCxnSpPr>
          <p:spPr>
            <a:xfrm rot="10800000" flipV="1">
              <a:off x="3377062" y="4243473"/>
              <a:ext cx="0" cy="1333939"/>
            </a:xfrm>
            <a:prstGeom prst="line">
              <a:avLst/>
            </a:prstGeom>
            <a:ln w="381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386262D6-0E9F-41E9-80DF-25AF20697DDF}"/>
                </a:ext>
              </a:extLst>
            </p:cNvPr>
            <p:cNvSpPr/>
            <p:nvPr/>
          </p:nvSpPr>
          <p:spPr>
            <a:xfrm>
              <a:off x="2890432" y="3235650"/>
              <a:ext cx="880621" cy="880621"/>
            </a:xfrm>
            <a:prstGeom prst="ellipse">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2100" b="1" dirty="0">
                <a:solidFill>
                  <a:srgbClr val="3A5C84">
                    <a:lumMod val="50000"/>
                  </a:srgbClr>
                </a:solidFill>
                <a:latin typeface="Calibri" panose="020F0502020204030204"/>
              </a:endParaRPr>
            </a:p>
          </p:txBody>
        </p:sp>
      </p:grpSp>
      <p:grpSp>
        <p:nvGrpSpPr>
          <p:cNvPr id="132" name="Group 131">
            <a:extLst>
              <a:ext uri="{FF2B5EF4-FFF2-40B4-BE49-F238E27FC236}">
                <a16:creationId xmlns:a16="http://schemas.microsoft.com/office/drawing/2014/main" id="{F4ACCE8B-8128-4993-B2AD-6A2A4AC248DE}"/>
              </a:ext>
            </a:extLst>
          </p:cNvPr>
          <p:cNvGrpSpPr/>
          <p:nvPr/>
        </p:nvGrpSpPr>
        <p:grpSpPr>
          <a:xfrm>
            <a:off x="0" y="1491140"/>
            <a:ext cx="1535588" cy="1867114"/>
            <a:chOff x="-447040" y="1753726"/>
            <a:chExt cx="2047450" cy="2489485"/>
          </a:xfrm>
        </p:grpSpPr>
        <p:sp>
          <p:nvSpPr>
            <p:cNvPr id="133" name="Arc 132">
              <a:extLst>
                <a:ext uri="{FF2B5EF4-FFF2-40B4-BE49-F238E27FC236}">
                  <a16:creationId xmlns:a16="http://schemas.microsoft.com/office/drawing/2014/main" id="{1803C1AF-194E-44CE-AE85-2820EA2185C5}"/>
                </a:ext>
              </a:extLst>
            </p:cNvPr>
            <p:cNvSpPr/>
            <p:nvPr/>
          </p:nvSpPr>
          <p:spPr>
            <a:xfrm>
              <a:off x="424342" y="3067143"/>
              <a:ext cx="1176068" cy="1176068"/>
            </a:xfrm>
            <a:prstGeom prst="arc">
              <a:avLst>
                <a:gd name="adj1" fmla="val 15956854"/>
                <a:gd name="adj2" fmla="val 1089104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cxnSp>
          <p:nvCxnSpPr>
            <p:cNvPr id="134" name="Straight Connector 133">
              <a:extLst>
                <a:ext uri="{FF2B5EF4-FFF2-40B4-BE49-F238E27FC236}">
                  <a16:creationId xmlns:a16="http://schemas.microsoft.com/office/drawing/2014/main" id="{032C0483-AC47-4164-8457-335B74282F6D}"/>
                </a:ext>
              </a:extLst>
            </p:cNvPr>
            <p:cNvCxnSpPr>
              <a:cxnSpLocks/>
            </p:cNvCxnSpPr>
            <p:nvPr/>
          </p:nvCxnSpPr>
          <p:spPr>
            <a:xfrm flipH="1">
              <a:off x="-447040" y="3655936"/>
              <a:ext cx="8856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5C3E2C2-F0A2-4779-8616-0DBDDBE9D03B}"/>
                </a:ext>
              </a:extLst>
            </p:cNvPr>
            <p:cNvCxnSpPr>
              <a:cxnSpLocks/>
            </p:cNvCxnSpPr>
            <p:nvPr/>
          </p:nvCxnSpPr>
          <p:spPr>
            <a:xfrm flipV="1">
              <a:off x="966057" y="1753726"/>
              <a:ext cx="0" cy="1333939"/>
            </a:xfrm>
            <a:prstGeom prst="line">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43F41369-D4F4-492A-8E00-B79FB881AC59}"/>
                </a:ext>
              </a:extLst>
            </p:cNvPr>
            <p:cNvSpPr/>
            <p:nvPr/>
          </p:nvSpPr>
          <p:spPr>
            <a:xfrm>
              <a:off x="572066" y="3214866"/>
              <a:ext cx="880621" cy="880621"/>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2100" b="1" dirty="0">
                <a:solidFill>
                  <a:prstClr val="white"/>
                </a:solidFill>
                <a:effectLst>
                  <a:outerShdw blurRad="38100" dist="38100" dir="2700000" algn="tl">
                    <a:srgbClr val="000000">
                      <a:alpha val="43137"/>
                    </a:srgbClr>
                  </a:outerShdw>
                </a:effectLst>
                <a:latin typeface="Calibri" panose="020F0502020204030204"/>
              </a:endParaRPr>
            </a:p>
          </p:txBody>
        </p:sp>
      </p:grpSp>
      <p:sp>
        <p:nvSpPr>
          <p:cNvPr id="137" name="TextBox 136">
            <a:extLst>
              <a:ext uri="{FF2B5EF4-FFF2-40B4-BE49-F238E27FC236}">
                <a16:creationId xmlns:a16="http://schemas.microsoft.com/office/drawing/2014/main" id="{B3CEB3ED-4896-45B9-AD6B-24B7E33F40D7}"/>
              </a:ext>
            </a:extLst>
          </p:cNvPr>
          <p:cNvSpPr txBox="1"/>
          <p:nvPr/>
        </p:nvSpPr>
        <p:spPr>
          <a:xfrm>
            <a:off x="321240" y="1055136"/>
            <a:ext cx="1478290" cy="415498"/>
          </a:xfrm>
          <a:prstGeom prst="rect">
            <a:avLst/>
          </a:prstGeom>
          <a:noFill/>
        </p:spPr>
        <p:txBody>
          <a:bodyPr wrap="none" rtlCol="0">
            <a:spAutoFit/>
          </a:bodyPr>
          <a:lstStyle/>
          <a:p>
            <a:pPr algn="ctr" defTabSz="685800"/>
            <a:r>
              <a:rPr lang="en-US" sz="2100" b="1" dirty="0">
                <a:solidFill>
                  <a:prstClr val="white"/>
                </a:solidFill>
                <a:latin typeface="Calibri" panose="020F0502020204030204"/>
              </a:rPr>
              <a:t>2017 - 2018</a:t>
            </a:r>
          </a:p>
        </p:txBody>
      </p:sp>
      <p:sp>
        <p:nvSpPr>
          <p:cNvPr id="138" name="TextBox 137">
            <a:extLst>
              <a:ext uri="{FF2B5EF4-FFF2-40B4-BE49-F238E27FC236}">
                <a16:creationId xmlns:a16="http://schemas.microsoft.com/office/drawing/2014/main" id="{99CDF011-185F-4EE4-8530-B9F3FBACC427}"/>
              </a:ext>
            </a:extLst>
          </p:cNvPr>
          <p:cNvSpPr txBox="1"/>
          <p:nvPr/>
        </p:nvSpPr>
        <p:spPr>
          <a:xfrm>
            <a:off x="2128933" y="4405450"/>
            <a:ext cx="1478290" cy="415498"/>
          </a:xfrm>
          <a:prstGeom prst="rect">
            <a:avLst/>
          </a:prstGeom>
          <a:noFill/>
        </p:spPr>
        <p:txBody>
          <a:bodyPr wrap="none" rtlCol="0">
            <a:spAutoFit/>
          </a:bodyPr>
          <a:lstStyle/>
          <a:p>
            <a:pPr algn="ctr" defTabSz="685800"/>
            <a:r>
              <a:rPr lang="en-US" sz="2100" b="1" dirty="0">
                <a:solidFill>
                  <a:prstClr val="white"/>
                </a:solidFill>
                <a:latin typeface="Calibri" panose="020F0502020204030204"/>
              </a:rPr>
              <a:t>2018 - 2020</a:t>
            </a:r>
          </a:p>
        </p:txBody>
      </p:sp>
      <p:sp>
        <p:nvSpPr>
          <p:cNvPr id="139" name="TextBox 138">
            <a:extLst>
              <a:ext uri="{FF2B5EF4-FFF2-40B4-BE49-F238E27FC236}">
                <a16:creationId xmlns:a16="http://schemas.microsoft.com/office/drawing/2014/main" id="{95546F9C-F056-4956-9E35-EDE0B948CCF1}"/>
              </a:ext>
            </a:extLst>
          </p:cNvPr>
          <p:cNvSpPr txBox="1"/>
          <p:nvPr/>
        </p:nvSpPr>
        <p:spPr>
          <a:xfrm>
            <a:off x="3788088" y="1055136"/>
            <a:ext cx="1455335" cy="415498"/>
          </a:xfrm>
          <a:prstGeom prst="rect">
            <a:avLst/>
          </a:prstGeom>
          <a:noFill/>
        </p:spPr>
        <p:txBody>
          <a:bodyPr wrap="none" rtlCol="0">
            <a:spAutoFit/>
          </a:bodyPr>
          <a:lstStyle/>
          <a:p>
            <a:pPr algn="ctr" defTabSz="685800"/>
            <a:r>
              <a:rPr lang="en-US" sz="2100" b="1" dirty="0">
                <a:solidFill>
                  <a:prstClr val="white"/>
                </a:solidFill>
                <a:latin typeface="Calibri" panose="020F0502020204030204"/>
              </a:rPr>
              <a:t>2020 - Now</a:t>
            </a:r>
          </a:p>
        </p:txBody>
      </p:sp>
      <p:grpSp>
        <p:nvGrpSpPr>
          <p:cNvPr id="142" name="Group 141">
            <a:extLst>
              <a:ext uri="{FF2B5EF4-FFF2-40B4-BE49-F238E27FC236}">
                <a16:creationId xmlns:a16="http://schemas.microsoft.com/office/drawing/2014/main" id="{E3CFBEB7-3EEB-4420-8783-17F00D70843D}"/>
              </a:ext>
            </a:extLst>
          </p:cNvPr>
          <p:cNvGrpSpPr/>
          <p:nvPr/>
        </p:nvGrpSpPr>
        <p:grpSpPr>
          <a:xfrm>
            <a:off x="1141822" y="1457078"/>
            <a:ext cx="1250489" cy="529670"/>
            <a:chOff x="1075389" y="1776888"/>
            <a:chExt cx="1667318" cy="706226"/>
          </a:xfrm>
        </p:grpSpPr>
        <p:sp>
          <p:nvSpPr>
            <p:cNvPr id="143" name="TextBox 142">
              <a:extLst>
                <a:ext uri="{FF2B5EF4-FFF2-40B4-BE49-F238E27FC236}">
                  <a16:creationId xmlns:a16="http://schemas.microsoft.com/office/drawing/2014/main" id="{1E34EA15-0227-4DBD-8B9D-7C3D30F18DF8}"/>
                </a:ext>
              </a:extLst>
            </p:cNvPr>
            <p:cNvSpPr txBox="1"/>
            <p:nvPr/>
          </p:nvSpPr>
          <p:spPr>
            <a:xfrm>
              <a:off x="1075389" y="1776888"/>
              <a:ext cx="1667318" cy="400109"/>
            </a:xfrm>
            <a:prstGeom prst="rect">
              <a:avLst/>
            </a:prstGeom>
            <a:noFill/>
          </p:spPr>
          <p:txBody>
            <a:bodyPr wrap="square" rtlCol="0">
              <a:spAutoFit/>
            </a:bodyPr>
            <a:lstStyle/>
            <a:p>
              <a:pPr defTabSz="685800"/>
              <a:r>
                <a:rPr lang="en-US" sz="1350" b="1" noProof="1">
                  <a:solidFill>
                    <a:prstClr val="white"/>
                  </a:solidFill>
                  <a:latin typeface="Calibri" panose="020F0502020204030204"/>
                </a:rPr>
                <a:t>Data Engineer</a:t>
              </a:r>
            </a:p>
          </p:txBody>
        </p:sp>
        <p:cxnSp>
          <p:nvCxnSpPr>
            <p:cNvPr id="144" name="Straight Connector 143">
              <a:extLst>
                <a:ext uri="{FF2B5EF4-FFF2-40B4-BE49-F238E27FC236}">
                  <a16:creationId xmlns:a16="http://schemas.microsoft.com/office/drawing/2014/main" id="{242CDE00-FAEF-4835-824F-B38DFFDB6D14}"/>
                </a:ext>
              </a:extLst>
            </p:cNvPr>
            <p:cNvCxnSpPr/>
            <p:nvPr/>
          </p:nvCxnSpPr>
          <p:spPr>
            <a:xfrm>
              <a:off x="1136650" y="2158920"/>
              <a:ext cx="14033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AB5CB2AC-B48E-46D4-8F12-DC418D9EE2DD}"/>
                </a:ext>
              </a:extLst>
            </p:cNvPr>
            <p:cNvSpPr/>
            <p:nvPr/>
          </p:nvSpPr>
          <p:spPr>
            <a:xfrm>
              <a:off x="1075389" y="2190726"/>
              <a:ext cx="1667317" cy="292388"/>
            </a:xfrm>
            <a:prstGeom prst="rect">
              <a:avLst/>
            </a:prstGeom>
          </p:spPr>
          <p:txBody>
            <a:bodyPr wrap="square">
              <a:spAutoFit/>
            </a:bodyPr>
            <a:lstStyle/>
            <a:p>
              <a:pPr defTabSz="685800"/>
              <a:r>
                <a:rPr lang="en-US" sz="825" b="1" noProof="1">
                  <a:solidFill>
                    <a:prstClr val="white">
                      <a:lumMod val="75000"/>
                    </a:prstClr>
                  </a:solidFill>
                  <a:latin typeface="Calibri" panose="020F0502020204030204"/>
                </a:rPr>
                <a:t>Spark</a:t>
              </a:r>
              <a:r>
                <a:rPr lang="en-US" sz="825" noProof="1">
                  <a:solidFill>
                    <a:prstClr val="white">
                      <a:lumMod val="75000"/>
                    </a:prstClr>
                  </a:solidFill>
                  <a:latin typeface="Calibri" panose="020F0502020204030204"/>
                </a:rPr>
                <a:t>, ETL Pipeline, AWS</a:t>
              </a:r>
            </a:p>
          </p:txBody>
        </p:sp>
      </p:grpSp>
      <p:grpSp>
        <p:nvGrpSpPr>
          <p:cNvPr id="146" name="Group 145">
            <a:extLst>
              <a:ext uri="{FF2B5EF4-FFF2-40B4-BE49-F238E27FC236}">
                <a16:creationId xmlns:a16="http://schemas.microsoft.com/office/drawing/2014/main" id="{752002D0-BB08-4ABA-BF70-E774CA039AC3}"/>
              </a:ext>
            </a:extLst>
          </p:cNvPr>
          <p:cNvGrpSpPr/>
          <p:nvPr/>
        </p:nvGrpSpPr>
        <p:grpSpPr>
          <a:xfrm>
            <a:off x="2945236" y="3471445"/>
            <a:ext cx="2160161" cy="876015"/>
            <a:chOff x="1075389" y="1776888"/>
            <a:chExt cx="2395245" cy="684319"/>
          </a:xfrm>
        </p:grpSpPr>
        <p:sp>
          <p:nvSpPr>
            <p:cNvPr id="147" name="TextBox 146">
              <a:extLst>
                <a:ext uri="{FF2B5EF4-FFF2-40B4-BE49-F238E27FC236}">
                  <a16:creationId xmlns:a16="http://schemas.microsoft.com/office/drawing/2014/main" id="{B7462834-412B-4CD2-8DA8-14E76E076CA7}"/>
                </a:ext>
              </a:extLst>
            </p:cNvPr>
            <p:cNvSpPr txBox="1"/>
            <p:nvPr/>
          </p:nvSpPr>
          <p:spPr>
            <a:xfrm>
              <a:off x="1075389" y="1776888"/>
              <a:ext cx="2395245" cy="396703"/>
            </a:xfrm>
            <a:prstGeom prst="rect">
              <a:avLst/>
            </a:prstGeom>
            <a:noFill/>
          </p:spPr>
          <p:txBody>
            <a:bodyPr wrap="square" rtlCol="0">
              <a:spAutoFit/>
            </a:bodyPr>
            <a:lstStyle/>
            <a:p>
              <a:pPr defTabSz="685800"/>
              <a:r>
                <a:rPr lang="en-US" sz="1350" b="1" noProof="1">
                  <a:solidFill>
                    <a:prstClr val="white"/>
                  </a:solidFill>
                  <a:latin typeface="Calibri" panose="020F0502020204030204"/>
                </a:rPr>
                <a:t>Data and </a:t>
              </a:r>
            </a:p>
            <a:p>
              <a:pPr defTabSz="685800"/>
              <a:r>
                <a:rPr lang="en-US" sz="1350" b="1" noProof="1">
                  <a:solidFill>
                    <a:prstClr val="white"/>
                  </a:solidFill>
                  <a:latin typeface="Calibri" panose="020F0502020204030204"/>
                </a:rPr>
                <a:t>Business Analyst</a:t>
              </a:r>
            </a:p>
          </p:txBody>
        </p:sp>
        <p:cxnSp>
          <p:nvCxnSpPr>
            <p:cNvPr id="148" name="Straight Connector 147">
              <a:extLst>
                <a:ext uri="{FF2B5EF4-FFF2-40B4-BE49-F238E27FC236}">
                  <a16:creationId xmlns:a16="http://schemas.microsoft.com/office/drawing/2014/main" id="{79AECAB0-2ABE-4FE3-9EAB-9E12E4CE8CB4}"/>
                </a:ext>
              </a:extLst>
            </p:cNvPr>
            <p:cNvCxnSpPr/>
            <p:nvPr/>
          </p:nvCxnSpPr>
          <p:spPr>
            <a:xfrm>
              <a:off x="1136650" y="2158920"/>
              <a:ext cx="1403350"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21128107-1909-4141-9790-08F00ACF1993}"/>
                </a:ext>
              </a:extLst>
            </p:cNvPr>
            <p:cNvSpPr/>
            <p:nvPr/>
          </p:nvSpPr>
          <p:spPr>
            <a:xfrm>
              <a:off x="1075389" y="2190727"/>
              <a:ext cx="1667317" cy="270480"/>
            </a:xfrm>
            <a:prstGeom prst="rect">
              <a:avLst/>
            </a:prstGeom>
          </p:spPr>
          <p:txBody>
            <a:bodyPr wrap="square">
              <a:spAutoFit/>
            </a:bodyPr>
            <a:lstStyle/>
            <a:p>
              <a:pPr defTabSz="685800"/>
              <a:r>
                <a:rPr lang="en-US" sz="825" noProof="1">
                  <a:solidFill>
                    <a:prstClr val="white">
                      <a:lumMod val="75000"/>
                    </a:prstClr>
                  </a:solidFill>
                  <a:latin typeface="Calibri" panose="020F0502020204030204"/>
                </a:rPr>
                <a:t>Business Process, Data Mapping, Data Analysis</a:t>
              </a:r>
            </a:p>
          </p:txBody>
        </p:sp>
      </p:grpSp>
      <p:grpSp>
        <p:nvGrpSpPr>
          <p:cNvPr id="150" name="Group 149">
            <a:extLst>
              <a:ext uri="{FF2B5EF4-FFF2-40B4-BE49-F238E27FC236}">
                <a16:creationId xmlns:a16="http://schemas.microsoft.com/office/drawing/2014/main" id="{C24B783F-61FD-4092-B779-007DE440FC9B}"/>
              </a:ext>
            </a:extLst>
          </p:cNvPr>
          <p:cNvGrpSpPr/>
          <p:nvPr/>
        </p:nvGrpSpPr>
        <p:grpSpPr>
          <a:xfrm>
            <a:off x="4614489" y="1437606"/>
            <a:ext cx="1601263" cy="413512"/>
            <a:chOff x="1075389" y="1776888"/>
            <a:chExt cx="1667317" cy="568668"/>
          </a:xfrm>
        </p:grpSpPr>
        <p:sp>
          <p:nvSpPr>
            <p:cNvPr id="151" name="TextBox 150">
              <a:extLst>
                <a:ext uri="{FF2B5EF4-FFF2-40B4-BE49-F238E27FC236}">
                  <a16:creationId xmlns:a16="http://schemas.microsoft.com/office/drawing/2014/main" id="{3FCD29C1-D9FA-444F-AFAD-02C9B1880639}"/>
                </a:ext>
              </a:extLst>
            </p:cNvPr>
            <p:cNvSpPr txBox="1"/>
            <p:nvPr/>
          </p:nvSpPr>
          <p:spPr>
            <a:xfrm>
              <a:off x="1075389" y="1776888"/>
              <a:ext cx="1509057" cy="211871"/>
            </a:xfrm>
            <a:prstGeom prst="rect">
              <a:avLst/>
            </a:prstGeom>
            <a:noFill/>
          </p:spPr>
          <p:txBody>
            <a:bodyPr wrap="square" rtlCol="0">
              <a:spAutoFit/>
            </a:bodyPr>
            <a:lstStyle/>
            <a:p>
              <a:pPr defTabSz="685800"/>
              <a:r>
                <a:rPr lang="en-US" sz="1350" b="1" noProof="1">
                  <a:solidFill>
                    <a:prstClr val="white"/>
                  </a:solidFill>
                  <a:latin typeface="Calibri" panose="020F0502020204030204"/>
                </a:rPr>
                <a:t>Project Manager</a:t>
              </a:r>
            </a:p>
          </p:txBody>
        </p:sp>
        <p:cxnSp>
          <p:nvCxnSpPr>
            <p:cNvPr id="152" name="Straight Connector 151">
              <a:extLst>
                <a:ext uri="{FF2B5EF4-FFF2-40B4-BE49-F238E27FC236}">
                  <a16:creationId xmlns:a16="http://schemas.microsoft.com/office/drawing/2014/main" id="{69E9CE1D-E82B-4A37-949D-422F4F78D352}"/>
                </a:ext>
              </a:extLst>
            </p:cNvPr>
            <p:cNvCxnSpPr/>
            <p:nvPr/>
          </p:nvCxnSpPr>
          <p:spPr>
            <a:xfrm>
              <a:off x="1136650" y="2158920"/>
              <a:ext cx="140335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1C1BE14B-4BF5-4AB0-97A2-A7E2A21432E6}"/>
                </a:ext>
              </a:extLst>
            </p:cNvPr>
            <p:cNvSpPr/>
            <p:nvPr/>
          </p:nvSpPr>
          <p:spPr>
            <a:xfrm>
              <a:off x="1075389" y="2190727"/>
              <a:ext cx="1667317" cy="154829"/>
            </a:xfrm>
            <a:prstGeom prst="rect">
              <a:avLst/>
            </a:prstGeom>
          </p:spPr>
          <p:txBody>
            <a:bodyPr wrap="square">
              <a:spAutoFit/>
            </a:bodyPr>
            <a:lstStyle/>
            <a:p>
              <a:pPr defTabSz="685800"/>
              <a:r>
                <a:rPr lang="en-US" sz="825" noProof="1">
                  <a:solidFill>
                    <a:prstClr val="white">
                      <a:lumMod val="75000"/>
                    </a:prstClr>
                  </a:solidFill>
                  <a:latin typeface="Calibri" panose="020F0502020204030204"/>
                </a:rPr>
                <a:t>Assess and Manage Data Platform </a:t>
              </a:r>
            </a:p>
          </p:txBody>
        </p:sp>
      </p:grpSp>
      <p:pic>
        <p:nvPicPr>
          <p:cNvPr id="59" name="Picture 58">
            <a:extLst>
              <a:ext uri="{FF2B5EF4-FFF2-40B4-BE49-F238E27FC236}">
                <a16:creationId xmlns:a16="http://schemas.microsoft.com/office/drawing/2014/main" id="{1E96DE93-27F6-4405-BB89-E1251D9BA68C}"/>
              </a:ext>
            </a:extLst>
          </p:cNvPr>
          <p:cNvPicPr>
            <a:picLocks noChangeAspect="1"/>
          </p:cNvPicPr>
          <p:nvPr/>
        </p:nvPicPr>
        <p:blipFill>
          <a:blip r:embed="rId2"/>
          <a:stretch>
            <a:fillRect/>
          </a:stretch>
        </p:blipFill>
        <p:spPr>
          <a:xfrm>
            <a:off x="6606677" y="2076187"/>
            <a:ext cx="1440000" cy="1440000"/>
          </a:xfrm>
          <a:prstGeom prst="ellipse">
            <a:avLst/>
          </a:prstGeom>
          <a:solidFill>
            <a:schemeClr val="accent2"/>
          </a:solidFill>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5" name="TextBox 64">
            <a:extLst>
              <a:ext uri="{FF2B5EF4-FFF2-40B4-BE49-F238E27FC236}">
                <a16:creationId xmlns:a16="http://schemas.microsoft.com/office/drawing/2014/main" id="{3BF8CF00-7B80-4943-9DC7-B64E26A8E660}"/>
              </a:ext>
            </a:extLst>
          </p:cNvPr>
          <p:cNvSpPr txBox="1"/>
          <p:nvPr/>
        </p:nvSpPr>
        <p:spPr>
          <a:xfrm>
            <a:off x="6892976" y="1559708"/>
            <a:ext cx="875561" cy="415498"/>
          </a:xfrm>
          <a:prstGeom prst="rect">
            <a:avLst/>
          </a:prstGeom>
          <a:noFill/>
        </p:spPr>
        <p:txBody>
          <a:bodyPr wrap="none" rtlCol="0">
            <a:spAutoFit/>
          </a:bodyPr>
          <a:lstStyle/>
          <a:p>
            <a:pPr algn="ctr" defTabSz="685800"/>
            <a:r>
              <a:rPr lang="en-US" sz="2100" b="1" dirty="0">
                <a:solidFill>
                  <a:prstClr val="white"/>
                </a:solidFill>
                <a:latin typeface="Calibri" panose="020F0502020204030204"/>
              </a:rPr>
              <a:t>Bonus</a:t>
            </a:r>
          </a:p>
        </p:txBody>
      </p:sp>
      <p:sp>
        <p:nvSpPr>
          <p:cNvPr id="6" name="TextBox 5">
            <a:extLst>
              <a:ext uri="{FF2B5EF4-FFF2-40B4-BE49-F238E27FC236}">
                <a16:creationId xmlns:a16="http://schemas.microsoft.com/office/drawing/2014/main" id="{F87023E8-FF4F-42D8-A2FF-A2FEEDEF95C2}"/>
              </a:ext>
            </a:extLst>
          </p:cNvPr>
          <p:cNvSpPr txBox="1"/>
          <p:nvPr/>
        </p:nvSpPr>
        <p:spPr>
          <a:xfrm>
            <a:off x="6356965" y="3620241"/>
            <a:ext cx="1937184" cy="738664"/>
          </a:xfrm>
          <a:prstGeom prst="rect">
            <a:avLst/>
          </a:prstGeom>
          <a:noFill/>
        </p:spPr>
        <p:txBody>
          <a:bodyPr wrap="square" rtlCol="0">
            <a:spAutoFit/>
          </a:bodyPr>
          <a:lstStyle/>
          <a:p>
            <a:pPr algn="ctr"/>
            <a:r>
              <a:rPr lang="en-US" sz="1400" dirty="0"/>
              <a:t>Earth Observation </a:t>
            </a:r>
          </a:p>
          <a:p>
            <a:pPr algn="ctr"/>
            <a:r>
              <a:rPr lang="en-US" sz="1400" dirty="0"/>
              <a:t>via</a:t>
            </a:r>
          </a:p>
          <a:p>
            <a:pPr algn="ctr"/>
            <a:r>
              <a:rPr lang="en-US" sz="1400" dirty="0"/>
              <a:t>Space Technology</a:t>
            </a:r>
          </a:p>
        </p:txBody>
      </p:sp>
      <p:pic>
        <p:nvPicPr>
          <p:cNvPr id="8" name="Picture 7">
            <a:extLst>
              <a:ext uri="{FF2B5EF4-FFF2-40B4-BE49-F238E27FC236}">
                <a16:creationId xmlns:a16="http://schemas.microsoft.com/office/drawing/2014/main" id="{A61CAF49-DDB9-49BD-A243-26EC10862BC9}"/>
              </a:ext>
            </a:extLst>
          </p:cNvPr>
          <p:cNvPicPr>
            <a:picLocks noChangeAspect="1"/>
          </p:cNvPicPr>
          <p:nvPr/>
        </p:nvPicPr>
        <p:blipFill>
          <a:blip r:embed="rId3"/>
          <a:stretch>
            <a:fillRect/>
          </a:stretch>
        </p:blipFill>
        <p:spPr>
          <a:xfrm>
            <a:off x="854287" y="2673445"/>
            <a:ext cx="468000" cy="468000"/>
          </a:xfrm>
          <a:prstGeom prst="rect">
            <a:avLst/>
          </a:prstGeom>
        </p:spPr>
      </p:pic>
      <p:pic>
        <p:nvPicPr>
          <p:cNvPr id="10" name="Picture 9">
            <a:extLst>
              <a:ext uri="{FF2B5EF4-FFF2-40B4-BE49-F238E27FC236}">
                <a16:creationId xmlns:a16="http://schemas.microsoft.com/office/drawing/2014/main" id="{C8B7BBD5-9FFF-46E8-A266-B75C20DAD3FB}"/>
              </a:ext>
            </a:extLst>
          </p:cNvPr>
          <p:cNvPicPr>
            <a:picLocks noChangeAspect="1"/>
          </p:cNvPicPr>
          <p:nvPr/>
        </p:nvPicPr>
        <p:blipFill>
          <a:blip r:embed="rId4"/>
          <a:stretch>
            <a:fillRect/>
          </a:stretch>
        </p:blipFill>
        <p:spPr>
          <a:xfrm>
            <a:off x="4323933" y="2698730"/>
            <a:ext cx="468000" cy="468000"/>
          </a:xfrm>
          <a:prstGeom prst="rect">
            <a:avLst/>
          </a:prstGeom>
        </p:spPr>
      </p:pic>
      <p:pic>
        <p:nvPicPr>
          <p:cNvPr id="12" name="Picture 11">
            <a:extLst>
              <a:ext uri="{FF2B5EF4-FFF2-40B4-BE49-F238E27FC236}">
                <a16:creationId xmlns:a16="http://schemas.microsoft.com/office/drawing/2014/main" id="{58F38F5D-7F7C-43D2-B479-E1BE738C070D}"/>
              </a:ext>
            </a:extLst>
          </p:cNvPr>
          <p:cNvPicPr>
            <a:picLocks noChangeAspect="1"/>
          </p:cNvPicPr>
          <p:nvPr/>
        </p:nvPicPr>
        <p:blipFill>
          <a:blip r:embed="rId5"/>
          <a:stretch>
            <a:fillRect/>
          </a:stretch>
        </p:blipFill>
        <p:spPr>
          <a:xfrm>
            <a:off x="2599891" y="2693622"/>
            <a:ext cx="468000" cy="468000"/>
          </a:xfrm>
          <a:prstGeom prst="rect">
            <a:avLst/>
          </a:prstGeom>
        </p:spPr>
      </p:pic>
    </p:spTree>
    <p:extLst>
      <p:ext uri="{BB962C8B-B14F-4D97-AF65-F5344CB8AC3E}">
        <p14:creationId xmlns:p14="http://schemas.microsoft.com/office/powerpoint/2010/main" val="275122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61753" b="42422"/>
          <a:stretch/>
        </p:blipFill>
        <p:spPr>
          <a:xfrm>
            <a:off x="14934" y="2181956"/>
            <a:ext cx="2950868" cy="2961544"/>
          </a:xfrm>
          <a:prstGeom prst="rect">
            <a:avLst/>
          </a:prstGeom>
        </p:spPr>
      </p:pic>
      <p:pic>
        <p:nvPicPr>
          <p:cNvPr id="10" name="Immagin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55144" t="1485" b="56093"/>
          <a:stretch/>
        </p:blipFill>
        <p:spPr>
          <a:xfrm rot="10800000">
            <a:off x="5668294" y="0"/>
            <a:ext cx="3460772" cy="2181956"/>
          </a:xfrm>
          <a:prstGeom prst="rect">
            <a:avLst/>
          </a:prstGeom>
        </p:spPr>
      </p:pic>
      <p:sp>
        <p:nvSpPr>
          <p:cNvPr id="2" name="Titolo 1"/>
          <p:cNvSpPr>
            <a:spLocks noGrp="1"/>
          </p:cNvSpPr>
          <p:nvPr>
            <p:ph type="title"/>
          </p:nvPr>
        </p:nvSpPr>
        <p:spPr/>
        <p:txBody>
          <a:bodyPr/>
          <a:lstStyle/>
          <a:p>
            <a:r>
              <a:rPr lang="en-GB" sz="3203" b="1" dirty="0"/>
              <a:t>agenda</a:t>
            </a:r>
            <a:endParaRPr lang="en-US" sz="3203" dirty="0"/>
          </a:p>
        </p:txBody>
      </p:sp>
      <p:grpSp>
        <p:nvGrpSpPr>
          <p:cNvPr id="3" name="Group 2"/>
          <p:cNvGrpSpPr/>
          <p:nvPr/>
        </p:nvGrpSpPr>
        <p:grpSpPr>
          <a:xfrm>
            <a:off x="1189536" y="4439280"/>
            <a:ext cx="6562624" cy="286023"/>
            <a:chOff x="1803967" y="5919033"/>
            <a:chExt cx="8750165" cy="381364"/>
          </a:xfrm>
        </p:grpSpPr>
        <p:sp>
          <p:nvSpPr>
            <p:cNvPr id="33" name="TextBox 9"/>
            <p:cNvSpPr txBox="1"/>
            <p:nvPr/>
          </p:nvSpPr>
          <p:spPr>
            <a:xfrm>
              <a:off x="1803967" y="5931065"/>
              <a:ext cx="5965792" cy="369332"/>
            </a:xfrm>
            <a:prstGeom prst="rect">
              <a:avLst/>
            </a:prstGeom>
            <a:noFill/>
          </p:spPr>
          <p:txBody>
            <a:bodyPr wrap="square" rtlCol="0">
              <a:spAutoFit/>
            </a:bodyPr>
            <a:lstStyle/>
            <a:p>
              <a:pPr algn="ctr" defTabSz="685783">
                <a:defRPr/>
              </a:pPr>
              <a:r>
                <a:rPr lang="it-IT" sz="1200" b="1" dirty="0">
                  <a:solidFill>
                    <a:prstClr val="white"/>
                  </a:solidFill>
                  <a:latin typeface="Arial"/>
                </a:rPr>
                <a:t>Info.data.it@reply.it</a:t>
              </a:r>
            </a:p>
          </p:txBody>
        </p:sp>
        <p:sp>
          <p:nvSpPr>
            <p:cNvPr id="34" name="TextBox 9"/>
            <p:cNvSpPr txBox="1"/>
            <p:nvPr/>
          </p:nvSpPr>
          <p:spPr>
            <a:xfrm>
              <a:off x="4588340" y="5919033"/>
              <a:ext cx="5965792" cy="369332"/>
            </a:xfrm>
            <a:prstGeom prst="rect">
              <a:avLst/>
            </a:prstGeom>
            <a:noFill/>
          </p:spPr>
          <p:txBody>
            <a:bodyPr wrap="square" rtlCol="0">
              <a:spAutoFit/>
            </a:bodyPr>
            <a:lstStyle/>
            <a:p>
              <a:pPr algn="ctr" defTabSz="685783">
                <a:defRPr/>
              </a:pPr>
              <a:r>
                <a:rPr lang="it-IT" sz="1200" b="1" dirty="0">
                  <a:solidFill>
                    <a:prstClr val="white"/>
                  </a:solidFill>
                  <a:latin typeface="Arial"/>
                </a:rPr>
                <a:t>www.reply.com/data-reply/it/</a:t>
              </a:r>
            </a:p>
          </p:txBody>
        </p:sp>
      </p:grpSp>
      <p:sp>
        <p:nvSpPr>
          <p:cNvPr id="19" name="TextBox 9"/>
          <p:cNvSpPr txBox="1"/>
          <p:nvPr/>
        </p:nvSpPr>
        <p:spPr>
          <a:xfrm>
            <a:off x="1264619" y="1818830"/>
            <a:ext cx="4474344" cy="1546577"/>
          </a:xfrm>
          <a:prstGeom prst="rect">
            <a:avLst/>
          </a:prstGeom>
          <a:noFill/>
        </p:spPr>
        <p:txBody>
          <a:bodyPr wrap="square" rtlCol="0">
            <a:spAutoFit/>
          </a:bodyPr>
          <a:lstStyle/>
          <a:p>
            <a:pPr marL="257175" indent="-257175" defTabSz="685783">
              <a:buClr>
                <a:srgbClr val="D1E420"/>
              </a:buClr>
              <a:buFontTx/>
              <a:buAutoNum type="arabicPeriod"/>
              <a:defRPr/>
            </a:pPr>
            <a:r>
              <a:rPr lang="en-GB" sz="1350" b="1" dirty="0">
                <a:solidFill>
                  <a:prstClr val="white"/>
                </a:solidFill>
                <a:latin typeface="Arial"/>
              </a:rPr>
              <a:t>REPLY &amp; DATA REPLY</a:t>
            </a:r>
            <a:br>
              <a:rPr lang="en-GB" sz="1350" b="1" dirty="0">
                <a:solidFill>
                  <a:prstClr val="white"/>
                </a:solidFill>
                <a:latin typeface="Arial"/>
              </a:rPr>
            </a:br>
            <a:endParaRPr lang="en-GB" sz="1350" b="1" dirty="0">
              <a:solidFill>
                <a:prstClr val="white"/>
              </a:solidFill>
              <a:latin typeface="Arial"/>
            </a:endParaRPr>
          </a:p>
          <a:p>
            <a:pPr marL="257175" indent="-257175" defTabSz="685783">
              <a:buClr>
                <a:srgbClr val="D1E420"/>
              </a:buClr>
              <a:buFontTx/>
              <a:buAutoNum type="arabicPeriod"/>
              <a:defRPr/>
            </a:pPr>
            <a:r>
              <a:rPr lang="en-GB" sz="1350" b="1" dirty="0">
                <a:solidFill>
                  <a:prstClr val="white"/>
                </a:solidFill>
                <a:latin typeface="Arial"/>
              </a:rPr>
              <a:t>ANALYTICS PLATFORM ASSESSMENT</a:t>
            </a:r>
          </a:p>
          <a:p>
            <a:pPr marL="257175" indent="-257175" defTabSz="685783">
              <a:buClr>
                <a:srgbClr val="D1E420"/>
              </a:buClr>
              <a:buFontTx/>
              <a:buAutoNum type="arabicPeriod"/>
              <a:defRPr/>
            </a:pPr>
            <a:endParaRPr lang="en-GB" sz="1350" b="1" dirty="0">
              <a:solidFill>
                <a:prstClr val="white"/>
              </a:solidFill>
              <a:latin typeface="Arial"/>
            </a:endParaRPr>
          </a:p>
          <a:p>
            <a:pPr marL="257175" indent="-257175" defTabSz="685783">
              <a:buClr>
                <a:srgbClr val="D1E420"/>
              </a:buClr>
              <a:buFontTx/>
              <a:buAutoNum type="arabicPeriod"/>
              <a:defRPr/>
            </a:pPr>
            <a:r>
              <a:rPr lang="en-GB" sz="1350" b="1" dirty="0">
                <a:solidFill>
                  <a:prstClr val="white"/>
                </a:solidFill>
                <a:latin typeface="Arial"/>
              </a:rPr>
              <a:t>DATA LAKEHOUSE</a:t>
            </a:r>
          </a:p>
          <a:p>
            <a:pPr marL="257175" indent="-257175" defTabSz="685783">
              <a:buClr>
                <a:srgbClr val="D1E420"/>
              </a:buClr>
              <a:buFontTx/>
              <a:buAutoNum type="arabicPeriod"/>
              <a:defRPr/>
            </a:pPr>
            <a:endParaRPr lang="en-GB" sz="1350" b="1" dirty="0">
              <a:solidFill>
                <a:prstClr val="white"/>
              </a:solidFill>
              <a:latin typeface="Arial"/>
            </a:endParaRPr>
          </a:p>
          <a:p>
            <a:pPr marL="257175" indent="-257175" defTabSz="685783">
              <a:buClr>
                <a:srgbClr val="D1E420"/>
              </a:buClr>
              <a:buFontTx/>
              <a:buAutoNum type="arabicPeriod"/>
              <a:defRPr/>
            </a:pPr>
            <a:r>
              <a:rPr lang="en-GB" sz="1350" b="1" dirty="0">
                <a:solidFill>
                  <a:prstClr val="white"/>
                </a:solidFill>
                <a:latin typeface="Arial"/>
              </a:rPr>
              <a:t>PLANNING A DATA PROJECT</a:t>
            </a:r>
          </a:p>
        </p:txBody>
      </p:sp>
      <p:grpSp>
        <p:nvGrpSpPr>
          <p:cNvPr id="9" name="Group 8"/>
          <p:cNvGrpSpPr/>
          <p:nvPr/>
        </p:nvGrpSpPr>
        <p:grpSpPr>
          <a:xfrm>
            <a:off x="5591859" y="2157697"/>
            <a:ext cx="3532940" cy="830450"/>
            <a:chOff x="7461500" y="1317840"/>
            <a:chExt cx="4710587" cy="1107266"/>
          </a:xfrm>
        </p:grpSpPr>
        <p:sp>
          <p:nvSpPr>
            <p:cNvPr id="27" name="Google Shape;1629;p41"/>
            <p:cNvSpPr txBox="1"/>
            <p:nvPr/>
          </p:nvSpPr>
          <p:spPr>
            <a:xfrm>
              <a:off x="8667685" y="1409087"/>
              <a:ext cx="3504402" cy="892512"/>
            </a:xfrm>
            <a:prstGeom prst="rect">
              <a:avLst/>
            </a:prstGeom>
            <a:noFill/>
            <a:ln>
              <a:noFill/>
            </a:ln>
          </p:spPr>
          <p:txBody>
            <a:bodyPr spcFirstLastPara="1" wrap="square" lIns="68569" tIns="34275" rIns="68569" bIns="34275" anchor="t" anchorCtr="0">
              <a:spAutoFit/>
            </a:bodyPr>
            <a:lstStyle/>
            <a:p>
              <a:pPr defTabSz="685783">
                <a:buClr>
                  <a:srgbClr val="000000"/>
                </a:buClr>
                <a:buSzPts val="1400"/>
                <a:defRPr/>
              </a:pPr>
              <a:r>
                <a:rPr lang="it-IT" sz="1350" b="1" kern="0" dirty="0">
                  <a:solidFill>
                    <a:srgbClr val="D1E420"/>
                  </a:solidFill>
                  <a:latin typeface="Arial"/>
                  <a:ea typeface="Arial"/>
                  <a:cs typeface="Arial"/>
                  <a:sym typeface="Arial"/>
                </a:rPr>
                <a:t>Fabio Limardo</a:t>
              </a:r>
            </a:p>
            <a:p>
              <a:pPr defTabSz="685783">
                <a:buClr>
                  <a:srgbClr val="000000"/>
                </a:buClr>
                <a:buSzPts val="1400"/>
                <a:defRPr/>
              </a:pPr>
              <a:r>
                <a:rPr lang="it-IT" sz="1200" b="1" i="1" kern="0" dirty="0">
                  <a:solidFill>
                    <a:prstClr val="white"/>
                  </a:solidFill>
                  <a:latin typeface="Arial"/>
                  <a:ea typeface="Arial"/>
                  <a:cs typeface="Arial"/>
                  <a:sym typeface="Arial"/>
                </a:rPr>
                <a:t>Senior Consultant</a:t>
              </a:r>
              <a:endParaRPr lang="it-IT" sz="1200" b="1" i="1" kern="0" dirty="0">
                <a:solidFill>
                  <a:srgbClr val="000000">
                    <a:lumMod val="50000"/>
                    <a:lumOff val="50000"/>
                  </a:srgbClr>
                </a:solidFill>
                <a:latin typeface="Arial"/>
                <a:ea typeface="Arial"/>
                <a:cs typeface="Arial"/>
                <a:sym typeface="Arial"/>
              </a:endParaRPr>
            </a:p>
            <a:p>
              <a:pPr defTabSz="685783">
                <a:buClr>
                  <a:srgbClr val="000000"/>
                </a:buClr>
                <a:buSzPts val="1400"/>
                <a:defRPr/>
              </a:pPr>
              <a:r>
                <a:rPr lang="it-IT" sz="1350" kern="0" dirty="0">
                  <a:solidFill>
                    <a:srgbClr val="D1E420"/>
                  </a:solidFill>
                  <a:latin typeface="Arial"/>
                  <a:ea typeface="Arial"/>
                  <a:cs typeface="Arial"/>
                  <a:sym typeface="Arial"/>
                  <a:hlinkClick r:id="rId5"/>
                </a:rPr>
                <a:t>f.limardo@reply.it</a:t>
              </a:r>
              <a:endParaRPr lang="it-IT" sz="1350" kern="0" dirty="0">
                <a:solidFill>
                  <a:srgbClr val="D1E420"/>
                </a:solidFill>
                <a:latin typeface="Arial"/>
                <a:ea typeface="Arial"/>
                <a:cs typeface="Arial"/>
                <a:sym typeface="Arial"/>
              </a:endParaRPr>
            </a:p>
          </p:txBody>
        </p:sp>
        <p:sp>
          <p:nvSpPr>
            <p:cNvPr id="20" name="Oval 19"/>
            <p:cNvSpPr/>
            <p:nvPr/>
          </p:nvSpPr>
          <p:spPr>
            <a:xfrm>
              <a:off x="7461500" y="1317840"/>
              <a:ext cx="1107266" cy="1107266"/>
            </a:xfrm>
            <a:prstGeom prst="ellipse">
              <a:avLst/>
            </a:prstGeom>
            <a:solidFill>
              <a:schemeClr val="tx1">
                <a:lumMod val="75000"/>
              </a:schemeClr>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050" dirty="0">
                <a:solidFill>
                  <a:prstClr val="white"/>
                </a:solidFill>
                <a:latin typeface="Arial"/>
              </a:endParaRPr>
            </a:p>
          </p:txBody>
        </p:sp>
      </p:grpSp>
      <p:pic>
        <p:nvPicPr>
          <p:cNvPr id="7" name="Picture 6">
            <a:extLst>
              <a:ext uri="{FF2B5EF4-FFF2-40B4-BE49-F238E27FC236}">
                <a16:creationId xmlns:a16="http://schemas.microsoft.com/office/drawing/2014/main" id="{57633916-956F-494A-8EB4-36A0B4CCC305}"/>
              </a:ext>
            </a:extLst>
          </p:cNvPr>
          <p:cNvPicPr>
            <a:picLocks noChangeAspect="1"/>
          </p:cNvPicPr>
          <p:nvPr/>
        </p:nvPicPr>
        <p:blipFill>
          <a:blip r:embed="rId6"/>
          <a:stretch>
            <a:fillRect/>
          </a:stretch>
        </p:blipFill>
        <p:spPr>
          <a:xfrm>
            <a:off x="5572645" y="2146918"/>
            <a:ext cx="849663" cy="849663"/>
          </a:xfrm>
          <a:prstGeom prst="ellipse">
            <a:avLst/>
          </a:prstGeom>
          <a:ln w="5715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5984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9960EE-EF41-4FA0-A653-7B2EF72E30DA}"/>
              </a:ext>
            </a:extLst>
          </p:cNvPr>
          <p:cNvPicPr>
            <a:picLocks noChangeAspect="1"/>
          </p:cNvPicPr>
          <p:nvPr/>
        </p:nvPicPr>
        <p:blipFill rotWithShape="1">
          <a:blip r:embed="rId2"/>
          <a:srcRect l="10577" r="10000"/>
          <a:stretch/>
        </p:blipFill>
        <p:spPr>
          <a:xfrm>
            <a:off x="66040" y="0"/>
            <a:ext cx="9077959" cy="5143500"/>
          </a:xfrm>
          <a:prstGeom prst="rect">
            <a:avLst/>
          </a:prstGeom>
        </p:spPr>
      </p:pic>
      <p:sp>
        <p:nvSpPr>
          <p:cNvPr id="6" name="Rechteck 6">
            <a:extLst>
              <a:ext uri="{FF2B5EF4-FFF2-40B4-BE49-F238E27FC236}">
                <a16:creationId xmlns:a16="http://schemas.microsoft.com/office/drawing/2014/main" id="{38647660-00FA-4170-AF26-C8591CE96F0F}"/>
              </a:ext>
            </a:extLst>
          </p:cNvPr>
          <p:cNvSpPr/>
          <p:nvPr/>
        </p:nvSpPr>
        <p:spPr>
          <a:xfrm>
            <a:off x="23706" y="0"/>
            <a:ext cx="9144000" cy="5143500"/>
          </a:xfrm>
          <a:prstGeom prst="rect">
            <a:avLst/>
          </a:prstGeom>
          <a:solidFill>
            <a:srgbClr val="000000">
              <a:alpha val="60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prstClr val="white"/>
              </a:solidFill>
              <a:effectLst/>
              <a:uLnTx/>
              <a:uFillTx/>
              <a:latin typeface="Arial"/>
              <a:ea typeface="+mn-ea"/>
              <a:cs typeface="+mn-cs"/>
            </a:endParaRPr>
          </a:p>
        </p:txBody>
      </p:sp>
      <p:sp>
        <p:nvSpPr>
          <p:cNvPr id="8" name="TextBox 7">
            <a:extLst>
              <a:ext uri="{FF2B5EF4-FFF2-40B4-BE49-F238E27FC236}">
                <a16:creationId xmlns:a16="http://schemas.microsoft.com/office/drawing/2014/main" id="{7EB04FC1-032A-48B2-8F25-BEA5F72C9576}"/>
              </a:ext>
            </a:extLst>
          </p:cNvPr>
          <p:cNvSpPr txBox="1"/>
          <p:nvPr/>
        </p:nvSpPr>
        <p:spPr>
          <a:xfrm>
            <a:off x="219709" y="1062227"/>
            <a:ext cx="6419630"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0" dirty="0">
                <a:solidFill>
                  <a:srgbClr val="FFFFFF"/>
                </a:solidFill>
                <a:latin typeface="Arial"/>
              </a:rPr>
              <a:t>Analytics Platform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rial"/>
                <a:ea typeface="+mn-ea"/>
                <a:cs typeface="+mn-cs"/>
              </a:rPr>
              <a:t>Assessment</a:t>
            </a:r>
          </a:p>
        </p:txBody>
      </p:sp>
      <p:pic>
        <p:nvPicPr>
          <p:cNvPr id="10" name="Immagine 16" descr="Reply SpA - RUNNING MAN_White_RGB.png">
            <a:extLst>
              <a:ext uri="{FF2B5EF4-FFF2-40B4-BE49-F238E27FC236}">
                <a16:creationId xmlns:a16="http://schemas.microsoft.com/office/drawing/2014/main" id="{BE960394-F8DF-4157-BA7F-493F3CD25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5542" y="4735309"/>
            <a:ext cx="367095" cy="367095"/>
          </a:xfrm>
          <a:prstGeom prst="rect">
            <a:avLst/>
          </a:prstGeom>
        </p:spPr>
      </p:pic>
      <p:sp>
        <p:nvSpPr>
          <p:cNvPr id="11" name="TextBox 10">
            <a:extLst>
              <a:ext uri="{FF2B5EF4-FFF2-40B4-BE49-F238E27FC236}">
                <a16:creationId xmlns:a16="http://schemas.microsoft.com/office/drawing/2014/main" id="{31B3BCD0-7C20-481C-A8F6-0C2677AA6CD7}"/>
              </a:ext>
            </a:extLst>
          </p:cNvPr>
          <p:cNvSpPr txBox="1"/>
          <p:nvPr/>
        </p:nvSpPr>
        <p:spPr>
          <a:xfrm>
            <a:off x="219709" y="2913486"/>
            <a:ext cx="617474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From the Datawarehouse to the Data Lakehouse</a:t>
            </a:r>
          </a:p>
        </p:txBody>
      </p:sp>
    </p:spTree>
    <p:extLst>
      <p:ext uri="{BB962C8B-B14F-4D97-AF65-F5344CB8AC3E}">
        <p14:creationId xmlns:p14="http://schemas.microsoft.com/office/powerpoint/2010/main" val="3069229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518D-DB44-4BB7-AC9B-BB2E82D95CE4}"/>
              </a:ext>
            </a:extLst>
          </p:cNvPr>
          <p:cNvSpPr>
            <a:spLocks noGrp="1"/>
          </p:cNvSpPr>
          <p:nvPr>
            <p:ph type="title"/>
          </p:nvPr>
        </p:nvSpPr>
        <p:spPr/>
        <p:txBody>
          <a:bodyPr/>
          <a:lstStyle/>
          <a:p>
            <a:r>
              <a:rPr lang="en-US" dirty="0"/>
              <a:t>What is an assessment</a:t>
            </a:r>
          </a:p>
        </p:txBody>
      </p:sp>
      <p:sp>
        <p:nvSpPr>
          <p:cNvPr id="5" name="Rectangle 4">
            <a:extLst>
              <a:ext uri="{FF2B5EF4-FFF2-40B4-BE49-F238E27FC236}">
                <a16:creationId xmlns:a16="http://schemas.microsoft.com/office/drawing/2014/main" id="{7F4779B3-C975-4C44-9B48-14572CAB0E69}"/>
              </a:ext>
            </a:extLst>
          </p:cNvPr>
          <p:cNvSpPr/>
          <p:nvPr/>
        </p:nvSpPr>
        <p:spPr>
          <a:xfrm>
            <a:off x="262393" y="1267246"/>
            <a:ext cx="8643068" cy="646331"/>
          </a:xfrm>
          <a:prstGeom prst="rect">
            <a:avLst/>
          </a:prstGeom>
        </p:spPr>
        <p:txBody>
          <a:bodyPr wrap="square">
            <a:spAutoFit/>
          </a:bodyPr>
          <a:lstStyle/>
          <a:p>
            <a:pPr algn="just"/>
            <a:r>
              <a:rPr lang="en-US" dirty="0"/>
              <a:t>Cambridge Def: </a:t>
            </a:r>
            <a:r>
              <a:rPr lang="en-US" i="1" dirty="0"/>
              <a:t>the act of </a:t>
            </a:r>
            <a:r>
              <a:rPr lang="en-US" b="1" i="1" dirty="0">
                <a:solidFill>
                  <a:schemeClr val="tx2"/>
                </a:solidFill>
              </a:rPr>
              <a:t>judging</a:t>
            </a:r>
            <a:r>
              <a:rPr lang="en-US" i="1" dirty="0"/>
              <a:t> or deciding the amount, value, quality, or </a:t>
            </a:r>
            <a:r>
              <a:rPr lang="en-US" b="1" i="1" dirty="0">
                <a:solidFill>
                  <a:schemeClr val="tx2"/>
                </a:solidFill>
              </a:rPr>
              <a:t>importance of something</a:t>
            </a:r>
            <a:r>
              <a:rPr lang="en-US" i="1" dirty="0"/>
              <a:t>, or the judgment or decision that is made</a:t>
            </a:r>
          </a:p>
        </p:txBody>
      </p:sp>
      <p:graphicFrame>
        <p:nvGraphicFramePr>
          <p:cNvPr id="6" name="Diagram 5">
            <a:extLst>
              <a:ext uri="{FF2B5EF4-FFF2-40B4-BE49-F238E27FC236}">
                <a16:creationId xmlns:a16="http://schemas.microsoft.com/office/drawing/2014/main" id="{BAF37DAC-D7BB-417A-B99C-45CE2520F1B3}"/>
              </a:ext>
            </a:extLst>
          </p:cNvPr>
          <p:cNvGraphicFramePr/>
          <p:nvPr>
            <p:extLst>
              <p:ext uri="{D42A27DB-BD31-4B8C-83A1-F6EECF244321}">
                <p14:modId xmlns:p14="http://schemas.microsoft.com/office/powerpoint/2010/main" val="3642827757"/>
              </p:ext>
            </p:extLst>
          </p:nvPr>
        </p:nvGraphicFramePr>
        <p:xfrm>
          <a:off x="635768" y="2601274"/>
          <a:ext cx="7906247" cy="1121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9656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491D-CAD0-4722-9223-B9DE66A8A61D}"/>
              </a:ext>
            </a:extLst>
          </p:cNvPr>
          <p:cNvSpPr>
            <a:spLocks noGrp="1"/>
          </p:cNvSpPr>
          <p:nvPr>
            <p:ph type="title"/>
          </p:nvPr>
        </p:nvSpPr>
        <p:spPr>
          <a:xfrm>
            <a:off x="0" y="469189"/>
            <a:ext cx="9143999" cy="380856"/>
          </a:xfrm>
        </p:spPr>
        <p:txBody>
          <a:bodyPr/>
          <a:lstStyle/>
          <a:p>
            <a:r>
              <a:rPr lang="en-US" dirty="0"/>
              <a:t>ANALYSIS AS IS Solution</a:t>
            </a:r>
          </a:p>
        </p:txBody>
      </p:sp>
      <p:pic>
        <p:nvPicPr>
          <p:cNvPr id="10" name="Picture 9">
            <a:extLst>
              <a:ext uri="{FF2B5EF4-FFF2-40B4-BE49-F238E27FC236}">
                <a16:creationId xmlns:a16="http://schemas.microsoft.com/office/drawing/2014/main" id="{B53B83EF-DA5A-4125-9EC6-BBB3BC455DF5}"/>
              </a:ext>
            </a:extLst>
          </p:cNvPr>
          <p:cNvPicPr>
            <a:picLocks/>
          </p:cNvPicPr>
          <p:nvPr/>
        </p:nvPicPr>
        <p:blipFill rotWithShape="1">
          <a:blip r:embed="rId3"/>
          <a:srcRect l="39790" t="49196" r="10008" b="1"/>
          <a:stretch/>
        </p:blipFill>
        <p:spPr>
          <a:xfrm>
            <a:off x="4886888" y="1302538"/>
            <a:ext cx="4320000" cy="3240000"/>
          </a:xfrm>
          <a:prstGeom prst="rect">
            <a:avLst/>
          </a:prstGeom>
        </p:spPr>
      </p:pic>
      <p:sp>
        <p:nvSpPr>
          <p:cNvPr id="3" name="Rectangle 2">
            <a:extLst>
              <a:ext uri="{FF2B5EF4-FFF2-40B4-BE49-F238E27FC236}">
                <a16:creationId xmlns:a16="http://schemas.microsoft.com/office/drawing/2014/main" id="{D720674B-043B-45BD-9DE3-17F08D325F85}"/>
              </a:ext>
            </a:extLst>
          </p:cNvPr>
          <p:cNvSpPr/>
          <p:nvPr/>
        </p:nvSpPr>
        <p:spPr>
          <a:xfrm>
            <a:off x="240310" y="1000876"/>
            <a:ext cx="4675762" cy="3323987"/>
          </a:xfrm>
          <a:prstGeom prst="rect">
            <a:avLst/>
          </a:prstGeom>
        </p:spPr>
        <p:txBody>
          <a:bodyPr wrap="square">
            <a:spAutoFit/>
          </a:bodyPr>
          <a:lstStyle/>
          <a:p>
            <a:endParaRPr lang="en-US" dirty="0"/>
          </a:p>
          <a:p>
            <a:pPr marL="285750" indent="-285750">
              <a:buClr>
                <a:schemeClr val="accent3"/>
              </a:buClr>
              <a:buFont typeface="Wingdings" panose="05000000000000000000" pitchFamily="2" charset="2"/>
              <a:buChar char="§"/>
            </a:pPr>
            <a:r>
              <a:rPr lang="en-US" sz="1600" b="1" dirty="0">
                <a:solidFill>
                  <a:schemeClr val="tx2"/>
                </a:solidFill>
              </a:rPr>
              <a:t>Functional </a:t>
            </a:r>
            <a:r>
              <a:rPr lang="en-US" sz="1600" b="1" dirty="0" err="1">
                <a:solidFill>
                  <a:schemeClr val="tx2"/>
                </a:solidFill>
              </a:rPr>
              <a:t>organisation</a:t>
            </a:r>
            <a:r>
              <a:rPr lang="en-US" sz="1600" b="1" dirty="0">
                <a:solidFill>
                  <a:schemeClr val="tx2"/>
                </a:solidFill>
              </a:rPr>
              <a:t> </a:t>
            </a:r>
            <a:r>
              <a:rPr lang="en-US" sz="1600" dirty="0"/>
              <a:t>of the data ecosystem</a:t>
            </a:r>
            <a:br>
              <a:rPr lang="en-US" sz="1600" dirty="0"/>
            </a:br>
            <a:endParaRPr lang="en-US" sz="1600" dirty="0"/>
          </a:p>
          <a:p>
            <a:pPr marL="285750" indent="-285750">
              <a:buClr>
                <a:schemeClr val="accent3"/>
              </a:buClr>
              <a:buFont typeface="Wingdings" panose="05000000000000000000" pitchFamily="2" charset="2"/>
              <a:buChar char="§"/>
            </a:pPr>
            <a:r>
              <a:rPr lang="en-US" sz="1600" dirty="0"/>
              <a:t>Logical and technical </a:t>
            </a:r>
            <a:r>
              <a:rPr lang="en-US" sz="1600" b="1" dirty="0">
                <a:solidFill>
                  <a:schemeClr val="tx2"/>
                </a:solidFill>
              </a:rPr>
              <a:t>architecture</a:t>
            </a:r>
            <a:br>
              <a:rPr lang="en-US" sz="1600" b="1" dirty="0">
                <a:solidFill>
                  <a:schemeClr val="tx2"/>
                </a:solidFill>
              </a:rPr>
            </a:br>
            <a:endParaRPr lang="en-US" sz="1600" b="1" dirty="0">
              <a:solidFill>
                <a:schemeClr val="tx2"/>
              </a:solidFill>
            </a:endParaRPr>
          </a:p>
          <a:p>
            <a:pPr marL="285750" indent="-285750">
              <a:buClr>
                <a:schemeClr val="accent3"/>
              </a:buClr>
              <a:buFont typeface="Wingdings" panose="05000000000000000000" pitchFamily="2" charset="2"/>
              <a:buChar char="§"/>
            </a:pPr>
            <a:r>
              <a:rPr lang="en-US" sz="1600" dirty="0"/>
              <a:t>Data ecosystem </a:t>
            </a:r>
            <a:r>
              <a:rPr lang="en-US" sz="1600" b="1" dirty="0">
                <a:solidFill>
                  <a:schemeClr val="tx2"/>
                </a:solidFill>
              </a:rPr>
              <a:t>dimensioning</a:t>
            </a:r>
            <a:r>
              <a:rPr lang="en-US" sz="1600" dirty="0"/>
              <a:t> (cardinality of technological components, data volume, </a:t>
            </a:r>
            <a:r>
              <a:rPr lang="en-US" sz="1600" dirty="0" err="1"/>
              <a:t>userstiming</a:t>
            </a:r>
            <a:r>
              <a:rPr lang="en-US" sz="1600" dirty="0"/>
              <a:t> and SLA/</a:t>
            </a:r>
            <a:r>
              <a:rPr lang="en-US" sz="1600" dirty="0" err="1"/>
              <a:t>CutOff</a:t>
            </a:r>
            <a:r>
              <a:rPr lang="en-US" sz="1600" dirty="0"/>
              <a:t>)</a:t>
            </a:r>
            <a:br>
              <a:rPr lang="en-US" sz="1600" dirty="0"/>
            </a:br>
            <a:endParaRPr lang="en-US" sz="1600" dirty="0"/>
          </a:p>
          <a:p>
            <a:pPr marL="285750" indent="-285750">
              <a:buClr>
                <a:schemeClr val="accent3"/>
              </a:buClr>
              <a:buFont typeface="Wingdings" panose="05000000000000000000" pitchFamily="2" charset="2"/>
              <a:buChar char="§"/>
            </a:pPr>
            <a:r>
              <a:rPr lang="en-US" sz="1600" dirty="0"/>
              <a:t>Detail of the </a:t>
            </a:r>
            <a:r>
              <a:rPr lang="en-US" sz="1600" b="1" dirty="0">
                <a:solidFill>
                  <a:schemeClr val="tx2"/>
                </a:solidFill>
              </a:rPr>
              <a:t>technology components </a:t>
            </a:r>
            <a:r>
              <a:rPr lang="en-US" sz="1600" dirty="0"/>
              <a:t>(data flows, data source, ETL and transformations, data </a:t>
            </a:r>
            <a:r>
              <a:rPr lang="en-US" sz="1600" dirty="0" err="1"/>
              <a:t>layerdata</a:t>
            </a:r>
            <a:r>
              <a:rPr lang="en-US" sz="1600" dirty="0"/>
              <a:t>, reporting components)</a:t>
            </a:r>
          </a:p>
        </p:txBody>
      </p:sp>
    </p:spTree>
    <p:extLst>
      <p:ext uri="{BB962C8B-B14F-4D97-AF65-F5344CB8AC3E}">
        <p14:creationId xmlns:p14="http://schemas.microsoft.com/office/powerpoint/2010/main" val="339453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B8750B-42ED-4E09-B7B0-93C5560A90CD}"/>
              </a:ext>
            </a:extLst>
          </p:cNvPr>
          <p:cNvPicPr>
            <a:picLocks noChangeAspect="1"/>
          </p:cNvPicPr>
          <p:nvPr/>
        </p:nvPicPr>
        <p:blipFill rotWithShape="1">
          <a:blip r:embed="rId2"/>
          <a:srcRect t="7139" b="8487"/>
          <a:stretch/>
        </p:blipFill>
        <p:spPr>
          <a:xfrm>
            <a:off x="0" y="-41096"/>
            <a:ext cx="9144000" cy="5143500"/>
          </a:xfrm>
          <a:prstGeom prst="rect">
            <a:avLst/>
          </a:prstGeom>
        </p:spPr>
      </p:pic>
      <p:sp>
        <p:nvSpPr>
          <p:cNvPr id="8" name="Rechteck 6">
            <a:extLst>
              <a:ext uri="{FF2B5EF4-FFF2-40B4-BE49-F238E27FC236}">
                <a16:creationId xmlns:a16="http://schemas.microsoft.com/office/drawing/2014/main" id="{7B7E5F18-1896-43BF-AE76-A92FAD6957C4}"/>
              </a:ext>
            </a:extLst>
          </p:cNvPr>
          <p:cNvSpPr/>
          <p:nvPr/>
        </p:nvSpPr>
        <p:spPr>
          <a:xfrm>
            <a:off x="23706" y="0"/>
            <a:ext cx="9144000" cy="5143500"/>
          </a:xfrm>
          <a:prstGeom prst="rect">
            <a:avLst/>
          </a:prstGeom>
          <a:solidFill>
            <a:srgbClr val="000000">
              <a:alpha val="60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prstClr val="white"/>
              </a:solidFill>
              <a:effectLst/>
              <a:uLnTx/>
              <a:uFillTx/>
              <a:latin typeface="Arial"/>
              <a:ea typeface="+mn-ea"/>
              <a:cs typeface="+mn-cs"/>
            </a:endParaRPr>
          </a:p>
        </p:txBody>
      </p:sp>
      <p:pic>
        <p:nvPicPr>
          <p:cNvPr id="9" name="Immagine 16" descr="Reply SpA - RUNNING MAN_White_RGB.png">
            <a:extLst>
              <a:ext uri="{FF2B5EF4-FFF2-40B4-BE49-F238E27FC236}">
                <a16:creationId xmlns:a16="http://schemas.microsoft.com/office/drawing/2014/main" id="{19119D2B-5254-43A8-B99B-31C21CF7C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5542" y="4735309"/>
            <a:ext cx="367095" cy="367095"/>
          </a:xfrm>
          <a:prstGeom prst="rect">
            <a:avLst/>
          </a:prstGeom>
        </p:spPr>
      </p:pic>
      <p:sp>
        <p:nvSpPr>
          <p:cNvPr id="11" name="TextBox 10">
            <a:extLst>
              <a:ext uri="{FF2B5EF4-FFF2-40B4-BE49-F238E27FC236}">
                <a16:creationId xmlns:a16="http://schemas.microsoft.com/office/drawing/2014/main" id="{E2290078-7C69-4646-A916-4376FAAE95F0}"/>
              </a:ext>
            </a:extLst>
          </p:cNvPr>
          <p:cNvSpPr txBox="1"/>
          <p:nvPr/>
        </p:nvSpPr>
        <p:spPr>
          <a:xfrm>
            <a:off x="-66040" y="2198114"/>
            <a:ext cx="9143999" cy="830997"/>
          </a:xfrm>
          <a:prstGeom prst="rect">
            <a:avLst/>
          </a:prstGeom>
          <a:noFill/>
        </p:spPr>
        <p:txBody>
          <a:bodyPr wrap="square" rtlCol="0">
            <a:spAutoFit/>
          </a:bodyPr>
          <a:lstStyle/>
          <a:p>
            <a:pPr algn="ctr"/>
            <a:r>
              <a:rPr lang="en-US" sz="4800" dirty="0"/>
              <a:t>Functional organization as Silos</a:t>
            </a:r>
          </a:p>
        </p:txBody>
      </p:sp>
    </p:spTree>
    <p:extLst>
      <p:ext uri="{BB962C8B-B14F-4D97-AF65-F5344CB8AC3E}">
        <p14:creationId xmlns:p14="http://schemas.microsoft.com/office/powerpoint/2010/main" val="1226011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AAF2B-A9A9-494C-9A19-40A57A2D5BB4}"/>
              </a:ext>
            </a:extLst>
          </p:cNvPr>
          <p:cNvSpPr>
            <a:spLocks noGrp="1"/>
          </p:cNvSpPr>
          <p:nvPr>
            <p:ph type="title"/>
          </p:nvPr>
        </p:nvSpPr>
        <p:spPr>
          <a:xfrm>
            <a:off x="573852" y="408191"/>
            <a:ext cx="7968163" cy="762467"/>
          </a:xfrm>
        </p:spPr>
        <p:txBody>
          <a:bodyPr/>
          <a:lstStyle/>
          <a:p>
            <a:r>
              <a:rPr lang="en-US" dirty="0"/>
              <a:t>Business Process and data mapping</a:t>
            </a:r>
          </a:p>
        </p:txBody>
      </p:sp>
      <p:pic>
        <p:nvPicPr>
          <p:cNvPr id="5" name="Picture 4">
            <a:extLst>
              <a:ext uri="{FF2B5EF4-FFF2-40B4-BE49-F238E27FC236}">
                <a16:creationId xmlns:a16="http://schemas.microsoft.com/office/drawing/2014/main" id="{ECB20686-8464-421D-B579-79830B30B99E}"/>
              </a:ext>
            </a:extLst>
          </p:cNvPr>
          <p:cNvPicPr>
            <a:picLocks noChangeAspect="1"/>
          </p:cNvPicPr>
          <p:nvPr/>
        </p:nvPicPr>
        <p:blipFill>
          <a:blip r:embed="rId3"/>
          <a:stretch>
            <a:fillRect/>
          </a:stretch>
        </p:blipFill>
        <p:spPr>
          <a:xfrm>
            <a:off x="3627662" y="1595452"/>
            <a:ext cx="716624" cy="716624"/>
          </a:xfrm>
          <a:prstGeom prst="rect">
            <a:avLst/>
          </a:prstGeom>
        </p:spPr>
      </p:pic>
      <p:pic>
        <p:nvPicPr>
          <p:cNvPr id="7" name="Picture 6">
            <a:extLst>
              <a:ext uri="{FF2B5EF4-FFF2-40B4-BE49-F238E27FC236}">
                <a16:creationId xmlns:a16="http://schemas.microsoft.com/office/drawing/2014/main" id="{5D9C12F2-53A2-4161-856B-1C90B3F32F9F}"/>
              </a:ext>
            </a:extLst>
          </p:cNvPr>
          <p:cNvPicPr>
            <a:picLocks noChangeAspect="1"/>
          </p:cNvPicPr>
          <p:nvPr/>
        </p:nvPicPr>
        <p:blipFill>
          <a:blip r:embed="rId4"/>
          <a:stretch>
            <a:fillRect/>
          </a:stretch>
        </p:blipFill>
        <p:spPr>
          <a:xfrm>
            <a:off x="1446126" y="1595452"/>
            <a:ext cx="716624" cy="716624"/>
          </a:xfrm>
          <a:prstGeom prst="rect">
            <a:avLst/>
          </a:prstGeom>
        </p:spPr>
      </p:pic>
      <p:cxnSp>
        <p:nvCxnSpPr>
          <p:cNvPr id="9" name="Connector: Elbow 8">
            <a:extLst>
              <a:ext uri="{FF2B5EF4-FFF2-40B4-BE49-F238E27FC236}">
                <a16:creationId xmlns:a16="http://schemas.microsoft.com/office/drawing/2014/main" id="{434EDE5B-06F8-4820-BAB7-0B6479DEB99A}"/>
              </a:ext>
            </a:extLst>
          </p:cNvPr>
          <p:cNvCxnSpPr>
            <a:cxnSpLocks/>
          </p:cNvCxnSpPr>
          <p:nvPr/>
        </p:nvCxnSpPr>
        <p:spPr>
          <a:xfrm>
            <a:off x="1804439" y="2639482"/>
            <a:ext cx="708221" cy="447525"/>
          </a:xfrm>
          <a:prstGeom prst="bentConnector3">
            <a:avLst>
              <a:gd name="adj1" fmla="val 2764"/>
            </a:avLst>
          </a:prstGeom>
          <a:ln>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F3970CF5-2723-4043-843D-71593E3C2E24}"/>
              </a:ext>
            </a:extLst>
          </p:cNvPr>
          <p:cNvCxnSpPr>
            <a:cxnSpLocks/>
          </p:cNvCxnSpPr>
          <p:nvPr/>
        </p:nvCxnSpPr>
        <p:spPr>
          <a:xfrm rot="10800000" flipV="1">
            <a:off x="3339204" y="2639483"/>
            <a:ext cx="646776" cy="447523"/>
          </a:xfrm>
          <a:prstGeom prst="bentConnector3">
            <a:avLst>
              <a:gd name="adj1" fmla="val 1725"/>
            </a:avLst>
          </a:prstGeom>
          <a:ln>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816CA362-C654-444D-8CDD-D18CE3AF654E}"/>
              </a:ext>
            </a:extLst>
          </p:cNvPr>
          <p:cNvPicPr>
            <a:picLocks noChangeAspect="1"/>
          </p:cNvPicPr>
          <p:nvPr/>
        </p:nvPicPr>
        <p:blipFill>
          <a:blip r:embed="rId5"/>
          <a:stretch>
            <a:fillRect/>
          </a:stretch>
        </p:blipFill>
        <p:spPr>
          <a:xfrm>
            <a:off x="2567739" y="2759734"/>
            <a:ext cx="716386" cy="716386"/>
          </a:xfrm>
          <a:prstGeom prst="rect">
            <a:avLst/>
          </a:prstGeom>
        </p:spPr>
      </p:pic>
      <p:pic>
        <p:nvPicPr>
          <p:cNvPr id="17" name="Picture 16">
            <a:extLst>
              <a:ext uri="{FF2B5EF4-FFF2-40B4-BE49-F238E27FC236}">
                <a16:creationId xmlns:a16="http://schemas.microsoft.com/office/drawing/2014/main" id="{1B170F5E-8622-4C9A-A492-B36B6947BB51}"/>
              </a:ext>
            </a:extLst>
          </p:cNvPr>
          <p:cNvPicPr>
            <a:picLocks noChangeAspect="1"/>
          </p:cNvPicPr>
          <p:nvPr/>
        </p:nvPicPr>
        <p:blipFill>
          <a:blip r:embed="rId6"/>
          <a:stretch>
            <a:fillRect/>
          </a:stretch>
        </p:blipFill>
        <p:spPr>
          <a:xfrm>
            <a:off x="6368739" y="2655195"/>
            <a:ext cx="608656" cy="608656"/>
          </a:xfrm>
          <a:prstGeom prst="rect">
            <a:avLst/>
          </a:prstGeom>
        </p:spPr>
      </p:pic>
      <p:pic>
        <p:nvPicPr>
          <p:cNvPr id="19" name="Picture 18">
            <a:extLst>
              <a:ext uri="{FF2B5EF4-FFF2-40B4-BE49-F238E27FC236}">
                <a16:creationId xmlns:a16="http://schemas.microsoft.com/office/drawing/2014/main" id="{A575DAB1-E1B6-4821-BABD-E93DD3686C9F}"/>
              </a:ext>
            </a:extLst>
          </p:cNvPr>
          <p:cNvPicPr>
            <a:picLocks noChangeAspect="1"/>
          </p:cNvPicPr>
          <p:nvPr/>
        </p:nvPicPr>
        <p:blipFill>
          <a:blip r:embed="rId7"/>
          <a:stretch>
            <a:fillRect/>
          </a:stretch>
        </p:blipFill>
        <p:spPr>
          <a:xfrm>
            <a:off x="7247342" y="1619228"/>
            <a:ext cx="716624" cy="716624"/>
          </a:xfrm>
          <a:prstGeom prst="rect">
            <a:avLst/>
          </a:prstGeom>
        </p:spPr>
      </p:pic>
      <p:cxnSp>
        <p:nvCxnSpPr>
          <p:cNvPr id="33" name="Connector: Elbow 32">
            <a:extLst>
              <a:ext uri="{FF2B5EF4-FFF2-40B4-BE49-F238E27FC236}">
                <a16:creationId xmlns:a16="http://schemas.microsoft.com/office/drawing/2014/main" id="{E0693B9F-D596-4D3C-8133-D83E3055E257}"/>
              </a:ext>
            </a:extLst>
          </p:cNvPr>
          <p:cNvCxnSpPr>
            <a:cxnSpLocks/>
          </p:cNvCxnSpPr>
          <p:nvPr/>
        </p:nvCxnSpPr>
        <p:spPr>
          <a:xfrm>
            <a:off x="2870852" y="3562625"/>
            <a:ext cx="1473434" cy="301083"/>
          </a:xfrm>
          <a:prstGeom prst="bentConnector3">
            <a:avLst>
              <a:gd name="adj1" fmla="val 50"/>
            </a:avLst>
          </a:prstGeom>
          <a:ln>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D1D353FB-EFD7-4AA9-ACEE-7ACAD6BE4BA7}"/>
              </a:ext>
            </a:extLst>
          </p:cNvPr>
          <p:cNvPicPr>
            <a:picLocks noChangeAspect="1"/>
          </p:cNvPicPr>
          <p:nvPr/>
        </p:nvPicPr>
        <p:blipFill>
          <a:blip r:embed="rId5"/>
          <a:stretch>
            <a:fillRect/>
          </a:stretch>
        </p:blipFill>
        <p:spPr>
          <a:xfrm>
            <a:off x="4443174" y="3562623"/>
            <a:ext cx="725624" cy="725624"/>
          </a:xfrm>
          <a:prstGeom prst="rect">
            <a:avLst/>
          </a:prstGeom>
        </p:spPr>
      </p:pic>
      <p:cxnSp>
        <p:nvCxnSpPr>
          <p:cNvPr id="45" name="Connector: Elbow 44">
            <a:extLst>
              <a:ext uri="{FF2B5EF4-FFF2-40B4-BE49-F238E27FC236}">
                <a16:creationId xmlns:a16="http://schemas.microsoft.com/office/drawing/2014/main" id="{49E8A3AF-382D-46B3-B1AF-E781B46F3B24}"/>
              </a:ext>
            </a:extLst>
          </p:cNvPr>
          <p:cNvCxnSpPr/>
          <p:nvPr/>
        </p:nvCxnSpPr>
        <p:spPr>
          <a:xfrm rot="5400000">
            <a:off x="7160223" y="2641575"/>
            <a:ext cx="532551" cy="358312"/>
          </a:xfrm>
          <a:prstGeom prst="bentConnector3">
            <a:avLst>
              <a:gd name="adj1" fmla="val 102348"/>
            </a:avLst>
          </a:prstGeom>
          <a:ln>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EED7082F-2BE6-40AF-8F91-A4A73D19BBDF}"/>
              </a:ext>
            </a:extLst>
          </p:cNvPr>
          <p:cNvCxnSpPr>
            <a:cxnSpLocks/>
          </p:cNvCxnSpPr>
          <p:nvPr/>
        </p:nvCxnSpPr>
        <p:spPr>
          <a:xfrm rot="10800000" flipV="1">
            <a:off x="5347219" y="3562623"/>
            <a:ext cx="1325849" cy="301083"/>
          </a:xfrm>
          <a:prstGeom prst="bentConnector3">
            <a:avLst>
              <a:gd name="adj1" fmla="val 1218"/>
            </a:avLst>
          </a:prstGeom>
          <a:ln>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nector: Elbow 54">
            <a:extLst>
              <a:ext uri="{FF2B5EF4-FFF2-40B4-BE49-F238E27FC236}">
                <a16:creationId xmlns:a16="http://schemas.microsoft.com/office/drawing/2014/main" id="{50AAE9C4-09D2-4113-B2FE-588C49BF5531}"/>
              </a:ext>
            </a:extLst>
          </p:cNvPr>
          <p:cNvCxnSpPr>
            <a:cxnSpLocks/>
            <a:stCxn id="35" idx="2"/>
          </p:cNvCxnSpPr>
          <p:nvPr/>
        </p:nvCxnSpPr>
        <p:spPr>
          <a:xfrm rot="5400000" flipH="1">
            <a:off x="1727211" y="1209473"/>
            <a:ext cx="2367563" cy="3789986"/>
          </a:xfrm>
          <a:prstGeom prst="bentConnector4">
            <a:avLst>
              <a:gd name="adj1" fmla="val -9655"/>
              <a:gd name="adj2" fmla="val 110858"/>
            </a:avLst>
          </a:prstGeom>
          <a:ln>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85AEABD3-BE39-4CDA-8786-FC219BF8212F}"/>
              </a:ext>
            </a:extLst>
          </p:cNvPr>
          <p:cNvSpPr txBox="1"/>
          <p:nvPr/>
        </p:nvSpPr>
        <p:spPr>
          <a:xfrm>
            <a:off x="1348223" y="2347418"/>
            <a:ext cx="912429" cy="307777"/>
          </a:xfrm>
          <a:prstGeom prst="rect">
            <a:avLst/>
          </a:prstGeom>
          <a:noFill/>
        </p:spPr>
        <p:txBody>
          <a:bodyPr wrap="none" rtlCol="0">
            <a:spAutoFit/>
          </a:bodyPr>
          <a:lstStyle/>
          <a:p>
            <a:r>
              <a:rPr lang="en-US" sz="1400" dirty="0"/>
              <a:t>Business</a:t>
            </a:r>
          </a:p>
        </p:txBody>
      </p:sp>
      <p:sp>
        <p:nvSpPr>
          <p:cNvPr id="64" name="TextBox 63">
            <a:extLst>
              <a:ext uri="{FF2B5EF4-FFF2-40B4-BE49-F238E27FC236}">
                <a16:creationId xmlns:a16="http://schemas.microsoft.com/office/drawing/2014/main" id="{D50777EF-83F0-4400-8ABD-E43951F44142}"/>
              </a:ext>
            </a:extLst>
          </p:cNvPr>
          <p:cNvSpPr txBox="1"/>
          <p:nvPr/>
        </p:nvSpPr>
        <p:spPr>
          <a:xfrm>
            <a:off x="3584678" y="2339435"/>
            <a:ext cx="873188" cy="307777"/>
          </a:xfrm>
          <a:prstGeom prst="rect">
            <a:avLst/>
          </a:prstGeom>
          <a:noFill/>
        </p:spPr>
        <p:txBody>
          <a:bodyPr wrap="none" rtlCol="0">
            <a:spAutoFit/>
          </a:bodyPr>
          <a:lstStyle/>
          <a:p>
            <a:r>
              <a:rPr lang="en-US" sz="1400" dirty="0"/>
              <a:t>IT - Tech</a:t>
            </a:r>
          </a:p>
        </p:txBody>
      </p:sp>
      <p:sp>
        <p:nvSpPr>
          <p:cNvPr id="65" name="TextBox 64">
            <a:extLst>
              <a:ext uri="{FF2B5EF4-FFF2-40B4-BE49-F238E27FC236}">
                <a16:creationId xmlns:a16="http://schemas.microsoft.com/office/drawing/2014/main" id="{D5476958-589B-41D6-B879-8633F7BAC459}"/>
              </a:ext>
            </a:extLst>
          </p:cNvPr>
          <p:cNvSpPr txBox="1"/>
          <p:nvPr/>
        </p:nvSpPr>
        <p:spPr>
          <a:xfrm>
            <a:off x="7346230" y="2290716"/>
            <a:ext cx="487185" cy="307777"/>
          </a:xfrm>
          <a:prstGeom prst="rect">
            <a:avLst/>
          </a:prstGeom>
          <a:noFill/>
        </p:spPr>
        <p:txBody>
          <a:bodyPr wrap="none" rtlCol="0">
            <a:spAutoFit/>
          </a:bodyPr>
          <a:lstStyle/>
          <a:p>
            <a:r>
              <a:rPr lang="en-US" sz="1400" dirty="0"/>
              <a:t>You</a:t>
            </a:r>
          </a:p>
        </p:txBody>
      </p:sp>
      <p:sp>
        <p:nvSpPr>
          <p:cNvPr id="66" name="TextBox 65">
            <a:extLst>
              <a:ext uri="{FF2B5EF4-FFF2-40B4-BE49-F238E27FC236}">
                <a16:creationId xmlns:a16="http://schemas.microsoft.com/office/drawing/2014/main" id="{A148D2C0-6DD8-4B1D-8B35-5DFFA0991ABC}"/>
              </a:ext>
            </a:extLst>
          </p:cNvPr>
          <p:cNvSpPr txBox="1"/>
          <p:nvPr/>
        </p:nvSpPr>
        <p:spPr>
          <a:xfrm>
            <a:off x="7727894" y="2664992"/>
            <a:ext cx="873188" cy="307777"/>
          </a:xfrm>
          <a:prstGeom prst="rect">
            <a:avLst/>
          </a:prstGeom>
          <a:noFill/>
        </p:spPr>
        <p:txBody>
          <a:bodyPr wrap="square" rtlCol="0">
            <a:spAutoFit/>
          </a:bodyPr>
          <a:lstStyle/>
          <a:p>
            <a:r>
              <a:rPr lang="en-US" sz="1400" dirty="0"/>
              <a:t>SQL</a:t>
            </a:r>
          </a:p>
        </p:txBody>
      </p:sp>
      <p:sp>
        <p:nvSpPr>
          <p:cNvPr id="67" name="TextBox 66">
            <a:extLst>
              <a:ext uri="{FF2B5EF4-FFF2-40B4-BE49-F238E27FC236}">
                <a16:creationId xmlns:a16="http://schemas.microsoft.com/office/drawing/2014/main" id="{D0D66CDC-29C0-4E6E-8A4C-BA7E60026A64}"/>
              </a:ext>
            </a:extLst>
          </p:cNvPr>
          <p:cNvSpPr txBox="1"/>
          <p:nvPr/>
        </p:nvSpPr>
        <p:spPr>
          <a:xfrm>
            <a:off x="2925932" y="3419194"/>
            <a:ext cx="771365" cy="307777"/>
          </a:xfrm>
          <a:prstGeom prst="rect">
            <a:avLst/>
          </a:prstGeom>
          <a:noFill/>
        </p:spPr>
        <p:txBody>
          <a:bodyPr wrap="none" rtlCol="0">
            <a:spAutoFit/>
          </a:bodyPr>
          <a:lstStyle/>
          <a:p>
            <a:r>
              <a:rPr lang="en-US" sz="1400" dirty="0"/>
              <a:t>Match?</a:t>
            </a:r>
          </a:p>
        </p:txBody>
      </p:sp>
      <p:sp>
        <p:nvSpPr>
          <p:cNvPr id="68" name="TextBox 67">
            <a:extLst>
              <a:ext uri="{FF2B5EF4-FFF2-40B4-BE49-F238E27FC236}">
                <a16:creationId xmlns:a16="http://schemas.microsoft.com/office/drawing/2014/main" id="{A9A43297-1C34-463F-B9FE-C2E88A8577B9}"/>
              </a:ext>
            </a:extLst>
          </p:cNvPr>
          <p:cNvSpPr txBox="1"/>
          <p:nvPr/>
        </p:nvSpPr>
        <p:spPr>
          <a:xfrm>
            <a:off x="4923988" y="4134358"/>
            <a:ext cx="771365" cy="307777"/>
          </a:xfrm>
          <a:prstGeom prst="rect">
            <a:avLst/>
          </a:prstGeom>
          <a:noFill/>
        </p:spPr>
        <p:txBody>
          <a:bodyPr wrap="none" rtlCol="0">
            <a:spAutoFit/>
          </a:bodyPr>
          <a:lstStyle/>
          <a:p>
            <a:r>
              <a:rPr lang="en-US" sz="1400" dirty="0"/>
              <a:t>Match?</a:t>
            </a:r>
          </a:p>
        </p:txBody>
      </p:sp>
      <p:sp>
        <p:nvSpPr>
          <p:cNvPr id="72" name="TextBox 71">
            <a:extLst>
              <a:ext uri="{FF2B5EF4-FFF2-40B4-BE49-F238E27FC236}">
                <a16:creationId xmlns:a16="http://schemas.microsoft.com/office/drawing/2014/main" id="{A7260C5A-0BC1-41E5-A541-EBBCB26E2C9B}"/>
              </a:ext>
            </a:extLst>
          </p:cNvPr>
          <p:cNvSpPr txBox="1"/>
          <p:nvPr/>
        </p:nvSpPr>
        <p:spPr>
          <a:xfrm>
            <a:off x="6391579" y="3246773"/>
            <a:ext cx="562975" cy="307777"/>
          </a:xfrm>
          <a:prstGeom prst="rect">
            <a:avLst/>
          </a:prstGeom>
          <a:noFill/>
        </p:spPr>
        <p:txBody>
          <a:bodyPr wrap="none" rtlCol="0">
            <a:spAutoFit/>
          </a:bodyPr>
          <a:lstStyle/>
          <a:p>
            <a:r>
              <a:rPr lang="en-US" sz="1400" dirty="0"/>
              <a:t>Data</a:t>
            </a:r>
          </a:p>
        </p:txBody>
      </p:sp>
      <p:sp>
        <p:nvSpPr>
          <p:cNvPr id="73" name="Rectangle 72">
            <a:extLst>
              <a:ext uri="{FF2B5EF4-FFF2-40B4-BE49-F238E27FC236}">
                <a16:creationId xmlns:a16="http://schemas.microsoft.com/office/drawing/2014/main" id="{DC59DAB7-1DF1-4163-A00C-BA99B63014C0}"/>
              </a:ext>
            </a:extLst>
          </p:cNvPr>
          <p:cNvSpPr/>
          <p:nvPr/>
        </p:nvSpPr>
        <p:spPr>
          <a:xfrm>
            <a:off x="1232418" y="1327822"/>
            <a:ext cx="3484358" cy="143191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E3FF609B-D0E1-4940-9D93-8C3E304CFC6F}"/>
              </a:ext>
            </a:extLst>
          </p:cNvPr>
          <p:cNvSpPr txBox="1"/>
          <p:nvPr/>
        </p:nvSpPr>
        <p:spPr>
          <a:xfrm>
            <a:off x="1223626" y="1284353"/>
            <a:ext cx="990977" cy="307777"/>
          </a:xfrm>
          <a:prstGeom prst="rect">
            <a:avLst/>
          </a:prstGeom>
          <a:noFill/>
        </p:spPr>
        <p:txBody>
          <a:bodyPr wrap="none" rtlCol="0">
            <a:spAutoFit/>
          </a:bodyPr>
          <a:lstStyle/>
          <a:p>
            <a:r>
              <a:rPr lang="en-US" sz="1400" dirty="0"/>
              <a:t>Interviews</a:t>
            </a:r>
          </a:p>
        </p:txBody>
      </p:sp>
      <p:sp>
        <p:nvSpPr>
          <p:cNvPr id="80" name="TextBox 79">
            <a:extLst>
              <a:ext uri="{FF2B5EF4-FFF2-40B4-BE49-F238E27FC236}">
                <a16:creationId xmlns:a16="http://schemas.microsoft.com/office/drawing/2014/main" id="{5718A699-6B54-43AB-8092-9C3F7E8ADC38}"/>
              </a:ext>
            </a:extLst>
          </p:cNvPr>
          <p:cNvSpPr txBox="1"/>
          <p:nvPr/>
        </p:nvSpPr>
        <p:spPr>
          <a:xfrm>
            <a:off x="2126977" y="4177612"/>
            <a:ext cx="970137" cy="307777"/>
          </a:xfrm>
          <a:prstGeom prst="rect">
            <a:avLst/>
          </a:prstGeom>
          <a:noFill/>
        </p:spPr>
        <p:txBody>
          <a:bodyPr wrap="none" rtlCol="0">
            <a:spAutoFit/>
          </a:bodyPr>
          <a:lstStyle/>
          <a:p>
            <a:r>
              <a:rPr lang="en-US" sz="1400" dirty="0"/>
              <a:t>Feedback</a:t>
            </a:r>
          </a:p>
        </p:txBody>
      </p:sp>
    </p:spTree>
    <p:extLst>
      <p:ext uri="{BB962C8B-B14F-4D97-AF65-F5344CB8AC3E}">
        <p14:creationId xmlns:p14="http://schemas.microsoft.com/office/powerpoint/2010/main" val="4251251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491D-CAD0-4722-9223-B9DE66A8A61D}"/>
              </a:ext>
            </a:extLst>
          </p:cNvPr>
          <p:cNvSpPr>
            <a:spLocks noGrp="1"/>
          </p:cNvSpPr>
          <p:nvPr>
            <p:ph type="title"/>
          </p:nvPr>
        </p:nvSpPr>
        <p:spPr>
          <a:xfrm>
            <a:off x="0" y="468783"/>
            <a:ext cx="9143999" cy="597324"/>
          </a:xfrm>
        </p:spPr>
        <p:txBody>
          <a:bodyPr/>
          <a:lstStyle/>
          <a:p>
            <a:r>
              <a:rPr lang="en-US" dirty="0"/>
              <a:t>Analysis To-Be solution</a:t>
            </a:r>
          </a:p>
        </p:txBody>
      </p:sp>
      <p:sp>
        <p:nvSpPr>
          <p:cNvPr id="6" name="Rectangle 5">
            <a:extLst>
              <a:ext uri="{FF2B5EF4-FFF2-40B4-BE49-F238E27FC236}">
                <a16:creationId xmlns:a16="http://schemas.microsoft.com/office/drawing/2014/main" id="{7FC0D2F5-1928-4F8F-9832-C4230B6CA01E}"/>
              </a:ext>
            </a:extLst>
          </p:cNvPr>
          <p:cNvSpPr/>
          <p:nvPr/>
        </p:nvSpPr>
        <p:spPr>
          <a:xfrm>
            <a:off x="254454" y="1820989"/>
            <a:ext cx="4317546" cy="2062103"/>
          </a:xfrm>
          <a:prstGeom prst="rect">
            <a:avLst/>
          </a:prstGeom>
        </p:spPr>
        <p:txBody>
          <a:bodyPr wrap="square">
            <a:spAutoFit/>
          </a:bodyPr>
          <a:lstStyle/>
          <a:p>
            <a:pPr marL="285750" indent="-285750">
              <a:buClr>
                <a:schemeClr val="accent3"/>
              </a:buClr>
              <a:buFont typeface="Wingdings" panose="05000000000000000000" pitchFamily="2" charset="2"/>
              <a:buChar char="§"/>
            </a:pPr>
            <a:r>
              <a:rPr lang="en-US" sz="1600" b="1" dirty="0">
                <a:solidFill>
                  <a:schemeClr val="tx2"/>
                </a:solidFill>
              </a:rPr>
              <a:t>Limitations of the current solution </a:t>
            </a:r>
            <a:r>
              <a:rPr lang="en-US" sz="1600" dirty="0"/>
              <a:t>with respect to modern data centric infrastructures (enabling factors to the advanced analytics)</a:t>
            </a:r>
          </a:p>
          <a:p>
            <a:pPr marL="285750" indent="-285750">
              <a:buClr>
                <a:schemeClr val="accent3"/>
              </a:buClr>
              <a:buFont typeface="Wingdings" panose="05000000000000000000" pitchFamily="2" charset="2"/>
              <a:buChar char="§"/>
            </a:pPr>
            <a:endParaRPr lang="en-US" sz="1600" dirty="0"/>
          </a:p>
          <a:p>
            <a:pPr marL="285750" indent="-285750">
              <a:buClr>
                <a:schemeClr val="accent3"/>
              </a:buClr>
              <a:buFont typeface="Wingdings" panose="05000000000000000000" pitchFamily="2" charset="2"/>
              <a:buChar char="§"/>
            </a:pPr>
            <a:r>
              <a:rPr lang="en-US" sz="1600" b="1" dirty="0">
                <a:solidFill>
                  <a:schemeClr val="tx2"/>
                </a:solidFill>
              </a:rPr>
              <a:t>Drivers for evaluating</a:t>
            </a:r>
            <a:r>
              <a:rPr lang="en-US" sz="1600" dirty="0"/>
              <a:t> the new solution</a:t>
            </a:r>
            <a:br>
              <a:rPr lang="en-US" sz="1600" dirty="0"/>
            </a:br>
            <a:endParaRPr lang="en-US" sz="1600" dirty="0"/>
          </a:p>
          <a:p>
            <a:pPr marL="285750" indent="-285750">
              <a:buClr>
                <a:schemeClr val="accent3"/>
              </a:buClr>
              <a:buFont typeface="Wingdings" panose="05000000000000000000" pitchFamily="2" charset="2"/>
              <a:buChar char="§"/>
            </a:pPr>
            <a:r>
              <a:rPr lang="en-US" sz="1600" b="1" dirty="0">
                <a:solidFill>
                  <a:schemeClr val="tx2"/>
                </a:solidFill>
              </a:rPr>
              <a:t>New use cases </a:t>
            </a:r>
            <a:r>
              <a:rPr lang="en-US" sz="1600" dirty="0"/>
              <a:t>to be enabled</a:t>
            </a:r>
          </a:p>
        </p:txBody>
      </p:sp>
      <p:pic>
        <p:nvPicPr>
          <p:cNvPr id="4" name="Picture 3">
            <a:extLst>
              <a:ext uri="{FF2B5EF4-FFF2-40B4-BE49-F238E27FC236}">
                <a16:creationId xmlns:a16="http://schemas.microsoft.com/office/drawing/2014/main" id="{EFB296F8-1969-4FC7-95B0-58AC78295F32}"/>
              </a:ext>
            </a:extLst>
          </p:cNvPr>
          <p:cNvPicPr>
            <a:picLocks/>
          </p:cNvPicPr>
          <p:nvPr/>
        </p:nvPicPr>
        <p:blipFill rotWithShape="1">
          <a:blip r:embed="rId3"/>
          <a:srcRect l="12036" r="25304" b="12799"/>
          <a:stretch/>
        </p:blipFill>
        <p:spPr>
          <a:xfrm>
            <a:off x="4888800" y="1303200"/>
            <a:ext cx="4320000" cy="3240000"/>
          </a:xfrm>
          <a:prstGeom prst="rect">
            <a:avLst/>
          </a:prstGeom>
        </p:spPr>
      </p:pic>
    </p:spTree>
    <p:extLst>
      <p:ext uri="{BB962C8B-B14F-4D97-AF65-F5344CB8AC3E}">
        <p14:creationId xmlns:p14="http://schemas.microsoft.com/office/powerpoint/2010/main" val="1135885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6007-0C56-4A8C-99A5-ADEEE0ABE37F}"/>
              </a:ext>
            </a:extLst>
          </p:cNvPr>
          <p:cNvSpPr>
            <a:spLocks noGrp="1"/>
          </p:cNvSpPr>
          <p:nvPr>
            <p:ph type="title"/>
          </p:nvPr>
        </p:nvSpPr>
        <p:spPr/>
        <p:txBody>
          <a:bodyPr/>
          <a:lstStyle/>
          <a:p>
            <a:r>
              <a:rPr lang="en-US" dirty="0" err="1"/>
              <a:t>DEsign</a:t>
            </a:r>
            <a:r>
              <a:rPr lang="en-US" dirty="0"/>
              <a:t> To-Be solution</a:t>
            </a:r>
          </a:p>
        </p:txBody>
      </p:sp>
      <p:sp>
        <p:nvSpPr>
          <p:cNvPr id="5" name="Rectangle 4">
            <a:extLst>
              <a:ext uri="{FF2B5EF4-FFF2-40B4-BE49-F238E27FC236}">
                <a16:creationId xmlns:a16="http://schemas.microsoft.com/office/drawing/2014/main" id="{F3DD47C3-EEDC-475D-B258-D4A08EAE34CA}"/>
              </a:ext>
            </a:extLst>
          </p:cNvPr>
          <p:cNvSpPr/>
          <p:nvPr/>
        </p:nvSpPr>
        <p:spPr>
          <a:xfrm>
            <a:off x="350196" y="1833086"/>
            <a:ext cx="4075889" cy="2031325"/>
          </a:xfrm>
          <a:prstGeom prst="rect">
            <a:avLst/>
          </a:prstGeom>
        </p:spPr>
        <p:txBody>
          <a:bodyPr wrap="square">
            <a:spAutoFit/>
          </a:bodyPr>
          <a:lstStyle/>
          <a:p>
            <a:pPr marL="285750" indent="-285750">
              <a:buClr>
                <a:schemeClr val="accent3"/>
              </a:buClr>
              <a:buFont typeface="Wingdings" panose="05000000000000000000" pitchFamily="2" charset="2"/>
              <a:buChar char="§"/>
            </a:pPr>
            <a:r>
              <a:rPr lang="en-US" b="1" dirty="0">
                <a:solidFill>
                  <a:schemeClr val="tx2"/>
                </a:solidFill>
              </a:rPr>
              <a:t>Vendor</a:t>
            </a:r>
            <a:r>
              <a:rPr lang="en-US" dirty="0"/>
              <a:t> selection</a:t>
            </a:r>
            <a:br>
              <a:rPr lang="en-US" dirty="0"/>
            </a:br>
            <a:endParaRPr lang="en-US" dirty="0"/>
          </a:p>
          <a:p>
            <a:pPr marL="285750" indent="-285750">
              <a:buClr>
                <a:schemeClr val="accent3"/>
              </a:buClr>
              <a:buFont typeface="Wingdings" panose="05000000000000000000" pitchFamily="2" charset="2"/>
              <a:buChar char="§"/>
            </a:pPr>
            <a:r>
              <a:rPr lang="en-US" dirty="0"/>
              <a:t>Logical and technical </a:t>
            </a:r>
            <a:r>
              <a:rPr lang="en-US" b="1" dirty="0">
                <a:solidFill>
                  <a:schemeClr val="tx2"/>
                </a:solidFill>
              </a:rPr>
              <a:t>architecture</a:t>
            </a:r>
            <a:r>
              <a:rPr lang="en-US" dirty="0"/>
              <a:t> of the To-Be solution</a:t>
            </a:r>
            <a:br>
              <a:rPr lang="en-US" dirty="0"/>
            </a:br>
            <a:endParaRPr lang="en-US" dirty="0"/>
          </a:p>
          <a:p>
            <a:pPr marL="285750" indent="-285750">
              <a:buClr>
                <a:schemeClr val="accent3"/>
              </a:buClr>
              <a:buFont typeface="Wingdings" panose="05000000000000000000" pitchFamily="2" charset="2"/>
              <a:buChar char="§"/>
            </a:pPr>
            <a:r>
              <a:rPr lang="en-US" b="1" dirty="0">
                <a:solidFill>
                  <a:schemeClr val="tx2"/>
                </a:solidFill>
              </a:rPr>
              <a:t>Dimensioning</a:t>
            </a:r>
            <a:r>
              <a:rPr lang="en-US" dirty="0"/>
              <a:t> of To-Be solution components</a:t>
            </a:r>
          </a:p>
        </p:txBody>
      </p:sp>
      <p:sp>
        <p:nvSpPr>
          <p:cNvPr id="7" name="TextBox 6">
            <a:extLst>
              <a:ext uri="{FF2B5EF4-FFF2-40B4-BE49-F238E27FC236}">
                <a16:creationId xmlns:a16="http://schemas.microsoft.com/office/drawing/2014/main" id="{80023654-081E-48A6-95E2-0F6407CEA4E5}"/>
              </a:ext>
            </a:extLst>
          </p:cNvPr>
          <p:cNvSpPr txBox="1"/>
          <p:nvPr/>
        </p:nvSpPr>
        <p:spPr>
          <a:xfrm>
            <a:off x="6206067" y="3821635"/>
            <a:ext cx="1896533" cy="307777"/>
          </a:xfrm>
          <a:prstGeom prst="rect">
            <a:avLst/>
          </a:prstGeom>
          <a:noFill/>
        </p:spPr>
        <p:txBody>
          <a:bodyPr wrap="square" rtlCol="0">
            <a:spAutoFit/>
          </a:bodyPr>
          <a:lstStyle/>
          <a:p>
            <a:r>
              <a:rPr lang="en-US" sz="1400" dirty="0" err="1"/>
              <a:t>LakeHouse</a:t>
            </a:r>
            <a:endParaRPr lang="en-US" sz="1400" dirty="0"/>
          </a:p>
        </p:txBody>
      </p:sp>
      <p:pic>
        <p:nvPicPr>
          <p:cNvPr id="9" name="Picture 8">
            <a:extLst>
              <a:ext uri="{FF2B5EF4-FFF2-40B4-BE49-F238E27FC236}">
                <a16:creationId xmlns:a16="http://schemas.microsoft.com/office/drawing/2014/main" id="{35B57B05-8235-42EA-BCC3-951BD52253B1}"/>
              </a:ext>
            </a:extLst>
          </p:cNvPr>
          <p:cNvPicPr>
            <a:picLocks noChangeAspect="1"/>
          </p:cNvPicPr>
          <p:nvPr/>
        </p:nvPicPr>
        <p:blipFill rotWithShape="1">
          <a:blip r:embed="rId2"/>
          <a:srcRect r="10243"/>
          <a:stretch/>
        </p:blipFill>
        <p:spPr>
          <a:xfrm>
            <a:off x="4801250" y="1303199"/>
            <a:ext cx="4362203" cy="3240000"/>
          </a:xfrm>
          <a:prstGeom prst="rect">
            <a:avLst/>
          </a:prstGeom>
        </p:spPr>
      </p:pic>
    </p:spTree>
    <p:extLst>
      <p:ext uri="{BB962C8B-B14F-4D97-AF65-F5344CB8AC3E}">
        <p14:creationId xmlns:p14="http://schemas.microsoft.com/office/powerpoint/2010/main" val="1882656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A2E07CC-8569-4733-A7EF-78987842C516}"/>
              </a:ext>
            </a:extLst>
          </p:cNvPr>
          <p:cNvSpPr>
            <a:spLocks noGrp="1"/>
          </p:cNvSpPr>
          <p:nvPr>
            <p:ph type="title"/>
          </p:nvPr>
        </p:nvSpPr>
        <p:spPr>
          <a:xfrm>
            <a:off x="573852" y="408191"/>
            <a:ext cx="7968163" cy="266461"/>
          </a:xfrm>
        </p:spPr>
        <p:txBody>
          <a:bodyPr/>
          <a:lstStyle/>
          <a:p>
            <a:r>
              <a:rPr lang="en-US" sz="3000" dirty="0"/>
              <a:t>DESIGN TO-BE SOLUTION</a:t>
            </a:r>
          </a:p>
        </p:txBody>
      </p:sp>
      <p:sp>
        <p:nvSpPr>
          <p:cNvPr id="7" name="Subtitle 3">
            <a:extLst>
              <a:ext uri="{FF2B5EF4-FFF2-40B4-BE49-F238E27FC236}">
                <a16:creationId xmlns:a16="http://schemas.microsoft.com/office/drawing/2014/main" id="{45FF1708-DB56-466D-90C1-577C921FA3CB}"/>
              </a:ext>
            </a:extLst>
          </p:cNvPr>
          <p:cNvSpPr>
            <a:spLocks noGrp="1"/>
          </p:cNvSpPr>
          <p:nvPr>
            <p:ph type="subTitle" idx="1"/>
          </p:nvPr>
        </p:nvSpPr>
        <p:spPr>
          <a:xfrm>
            <a:off x="573852" y="753750"/>
            <a:ext cx="7968163" cy="328820"/>
          </a:xfrm>
        </p:spPr>
        <p:txBody>
          <a:bodyPr/>
          <a:lstStyle/>
          <a:p>
            <a:r>
              <a:rPr lang="en-US" dirty="0"/>
              <a:t>SOLUTION DESIGN</a:t>
            </a:r>
          </a:p>
        </p:txBody>
      </p:sp>
      <p:pic>
        <p:nvPicPr>
          <p:cNvPr id="3" name="Picture 2">
            <a:extLst>
              <a:ext uri="{FF2B5EF4-FFF2-40B4-BE49-F238E27FC236}">
                <a16:creationId xmlns:a16="http://schemas.microsoft.com/office/drawing/2014/main" id="{E6426416-9102-43B4-881A-A0B30EF2EE52}"/>
              </a:ext>
            </a:extLst>
          </p:cNvPr>
          <p:cNvPicPr>
            <a:picLocks noChangeAspect="1"/>
          </p:cNvPicPr>
          <p:nvPr/>
        </p:nvPicPr>
        <p:blipFill>
          <a:blip r:embed="rId3"/>
          <a:stretch>
            <a:fillRect/>
          </a:stretch>
        </p:blipFill>
        <p:spPr>
          <a:xfrm>
            <a:off x="2514740" y="1334848"/>
            <a:ext cx="3323052" cy="3160952"/>
          </a:xfrm>
          <a:prstGeom prst="rect">
            <a:avLst/>
          </a:prstGeom>
        </p:spPr>
      </p:pic>
      <p:pic>
        <p:nvPicPr>
          <p:cNvPr id="9" name="Picture 8">
            <a:extLst>
              <a:ext uri="{FF2B5EF4-FFF2-40B4-BE49-F238E27FC236}">
                <a16:creationId xmlns:a16="http://schemas.microsoft.com/office/drawing/2014/main" id="{BBEB26CC-C551-45C6-97A6-710CF6CD6858}"/>
              </a:ext>
            </a:extLst>
          </p:cNvPr>
          <p:cNvPicPr>
            <a:picLocks noChangeAspect="1"/>
          </p:cNvPicPr>
          <p:nvPr/>
        </p:nvPicPr>
        <p:blipFill rotWithShape="1">
          <a:blip r:embed="rId4"/>
          <a:srcRect l="68770" t="884" r="-8858" b="-6694"/>
          <a:stretch/>
        </p:blipFill>
        <p:spPr>
          <a:xfrm>
            <a:off x="86172" y="872423"/>
            <a:ext cx="2276168" cy="3779102"/>
          </a:xfrm>
          <a:prstGeom prst="rect">
            <a:avLst/>
          </a:prstGeom>
        </p:spPr>
      </p:pic>
      <p:pic>
        <p:nvPicPr>
          <p:cNvPr id="12" name="Picture 11">
            <a:extLst>
              <a:ext uri="{FF2B5EF4-FFF2-40B4-BE49-F238E27FC236}">
                <a16:creationId xmlns:a16="http://schemas.microsoft.com/office/drawing/2014/main" id="{DD350DEF-DD8F-4FD9-9A8F-AE71DD266266}"/>
              </a:ext>
            </a:extLst>
          </p:cNvPr>
          <p:cNvPicPr>
            <a:picLocks noChangeAspect="1"/>
          </p:cNvPicPr>
          <p:nvPr/>
        </p:nvPicPr>
        <p:blipFill rotWithShape="1">
          <a:blip r:embed="rId5"/>
          <a:srcRect l="66445"/>
          <a:stretch/>
        </p:blipFill>
        <p:spPr>
          <a:xfrm>
            <a:off x="5685392" y="1250843"/>
            <a:ext cx="3068320" cy="3232408"/>
          </a:xfrm>
          <a:prstGeom prst="rect">
            <a:avLst/>
          </a:prstGeom>
        </p:spPr>
      </p:pic>
      <p:sp>
        <p:nvSpPr>
          <p:cNvPr id="13" name="TextBox 12">
            <a:extLst>
              <a:ext uri="{FF2B5EF4-FFF2-40B4-BE49-F238E27FC236}">
                <a16:creationId xmlns:a16="http://schemas.microsoft.com/office/drawing/2014/main" id="{0159EDBE-8B2B-405B-999F-0DC718B6DE55}"/>
              </a:ext>
            </a:extLst>
          </p:cNvPr>
          <p:cNvSpPr txBox="1"/>
          <p:nvPr/>
        </p:nvSpPr>
        <p:spPr>
          <a:xfrm>
            <a:off x="441772" y="4695407"/>
            <a:ext cx="2064989" cy="307777"/>
          </a:xfrm>
          <a:prstGeom prst="rect">
            <a:avLst/>
          </a:prstGeom>
          <a:noFill/>
        </p:spPr>
        <p:txBody>
          <a:bodyPr wrap="none" rtlCol="0">
            <a:spAutoFit/>
          </a:bodyPr>
          <a:lstStyle/>
          <a:p>
            <a:r>
              <a:rPr lang="en-US" sz="1400" i="1" dirty="0"/>
              <a:t>First Gen Data Platform</a:t>
            </a:r>
          </a:p>
        </p:txBody>
      </p:sp>
      <p:sp>
        <p:nvSpPr>
          <p:cNvPr id="14" name="TextBox 13">
            <a:extLst>
              <a:ext uri="{FF2B5EF4-FFF2-40B4-BE49-F238E27FC236}">
                <a16:creationId xmlns:a16="http://schemas.microsoft.com/office/drawing/2014/main" id="{06B798BB-2746-4665-A2E6-448C4C87ADF1}"/>
              </a:ext>
            </a:extLst>
          </p:cNvPr>
          <p:cNvSpPr txBox="1"/>
          <p:nvPr/>
        </p:nvSpPr>
        <p:spPr>
          <a:xfrm>
            <a:off x="3013928" y="4695407"/>
            <a:ext cx="2324675" cy="307777"/>
          </a:xfrm>
          <a:prstGeom prst="rect">
            <a:avLst/>
          </a:prstGeom>
          <a:noFill/>
        </p:spPr>
        <p:txBody>
          <a:bodyPr wrap="none" rtlCol="0">
            <a:spAutoFit/>
          </a:bodyPr>
          <a:lstStyle/>
          <a:p>
            <a:r>
              <a:rPr lang="en-US" sz="1400" i="1" dirty="0"/>
              <a:t>Second Gen Data Platform</a:t>
            </a:r>
          </a:p>
        </p:txBody>
      </p:sp>
      <p:sp>
        <p:nvSpPr>
          <p:cNvPr id="15" name="TextBox 14">
            <a:extLst>
              <a:ext uri="{FF2B5EF4-FFF2-40B4-BE49-F238E27FC236}">
                <a16:creationId xmlns:a16="http://schemas.microsoft.com/office/drawing/2014/main" id="{76F1AD32-FBB8-4A56-87A1-0ECA6F972B8D}"/>
              </a:ext>
            </a:extLst>
          </p:cNvPr>
          <p:cNvSpPr txBox="1"/>
          <p:nvPr/>
        </p:nvSpPr>
        <p:spPr>
          <a:xfrm>
            <a:off x="6251979" y="4695406"/>
            <a:ext cx="1935145" cy="307777"/>
          </a:xfrm>
          <a:prstGeom prst="rect">
            <a:avLst/>
          </a:prstGeom>
          <a:noFill/>
        </p:spPr>
        <p:txBody>
          <a:bodyPr wrap="none" rtlCol="0">
            <a:spAutoFit/>
          </a:bodyPr>
          <a:lstStyle/>
          <a:p>
            <a:r>
              <a:rPr lang="en-US" sz="1400" i="1" dirty="0"/>
              <a:t>Modern Data Platform</a:t>
            </a:r>
          </a:p>
        </p:txBody>
      </p:sp>
    </p:spTree>
    <p:extLst>
      <p:ext uri="{BB962C8B-B14F-4D97-AF65-F5344CB8AC3E}">
        <p14:creationId xmlns:p14="http://schemas.microsoft.com/office/powerpoint/2010/main" val="3721839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Data warehouse vs data lake</a:t>
            </a:r>
          </a:p>
        </p:txBody>
      </p:sp>
      <p:sp>
        <p:nvSpPr>
          <p:cNvPr id="3" name="Subtitle 2"/>
          <p:cNvSpPr>
            <a:spLocks noGrp="1"/>
          </p:cNvSpPr>
          <p:nvPr>
            <p:ph type="subTitle" idx="1"/>
          </p:nvPr>
        </p:nvSpPr>
        <p:spPr/>
        <p:txBody>
          <a:bodyPr/>
          <a:lstStyle/>
          <a:p>
            <a:r>
              <a:rPr lang="it-IT" dirty="0"/>
              <a:t>features</a:t>
            </a:r>
          </a:p>
        </p:txBody>
      </p:sp>
      <p:graphicFrame>
        <p:nvGraphicFramePr>
          <p:cNvPr id="6" name="Table 5"/>
          <p:cNvGraphicFramePr>
            <a:graphicFrameLocks noGrp="1"/>
          </p:cNvGraphicFramePr>
          <p:nvPr>
            <p:extLst>
              <p:ext uri="{D42A27DB-BD31-4B8C-83A1-F6EECF244321}">
                <p14:modId xmlns:p14="http://schemas.microsoft.com/office/powerpoint/2010/main" val="1464154940"/>
              </p:ext>
            </p:extLst>
          </p:nvPr>
        </p:nvGraphicFramePr>
        <p:xfrm>
          <a:off x="348826" y="1181860"/>
          <a:ext cx="8446348" cy="3579498"/>
        </p:xfrm>
        <a:graphic>
          <a:graphicData uri="http://schemas.openxmlformats.org/drawingml/2006/table">
            <a:tbl>
              <a:tblPr firstRow="1" bandRow="1">
                <a:tableStyleId>{21E4AEA4-8DFA-4A89-87EB-49C32662AFE0}</a:tableStyleId>
              </a:tblPr>
              <a:tblGrid>
                <a:gridCol w="4223174">
                  <a:extLst>
                    <a:ext uri="{9D8B030D-6E8A-4147-A177-3AD203B41FA5}">
                      <a16:colId xmlns:a16="http://schemas.microsoft.com/office/drawing/2014/main" val="371831428"/>
                    </a:ext>
                  </a:extLst>
                </a:gridCol>
                <a:gridCol w="4223174">
                  <a:extLst>
                    <a:ext uri="{9D8B030D-6E8A-4147-A177-3AD203B41FA5}">
                      <a16:colId xmlns:a16="http://schemas.microsoft.com/office/drawing/2014/main" val="1399903928"/>
                    </a:ext>
                  </a:extLst>
                </a:gridCol>
              </a:tblGrid>
              <a:tr h="403543">
                <a:tc>
                  <a:txBody>
                    <a:bodyPr/>
                    <a:lstStyle/>
                    <a:p>
                      <a:pPr algn="ctr"/>
                      <a:r>
                        <a:rPr lang="it-IT" sz="1600" dirty="0"/>
                        <a:t>Data</a:t>
                      </a:r>
                      <a:r>
                        <a:rPr lang="it-IT" sz="1600" baseline="0" dirty="0"/>
                        <a:t> Warehouse</a:t>
                      </a:r>
                      <a:endParaRPr lang="it-IT" sz="1600" dirty="0"/>
                    </a:p>
                  </a:txBody>
                  <a:tcPr anchor="ctr"/>
                </a:tc>
                <a:tc>
                  <a:txBody>
                    <a:bodyPr/>
                    <a:lstStyle/>
                    <a:p>
                      <a:pPr algn="ctr"/>
                      <a:r>
                        <a:rPr lang="it-IT" sz="1600" dirty="0"/>
                        <a:t>Data Lake</a:t>
                      </a:r>
                    </a:p>
                  </a:txBody>
                  <a:tcPr anchor="ctr"/>
                </a:tc>
                <a:extLst>
                  <a:ext uri="{0D108BD9-81ED-4DB2-BD59-A6C34878D82A}">
                    <a16:rowId xmlns:a16="http://schemas.microsoft.com/office/drawing/2014/main" val="2647412628"/>
                  </a:ext>
                </a:extLst>
              </a:tr>
              <a:tr h="403543">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it-IT" sz="1600" dirty="0"/>
                        <a:t>MPP OLAP architecture</a:t>
                      </a:r>
                    </a:p>
                  </a:txBody>
                  <a:tcPr anchor="ctr"/>
                </a:tc>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it-IT" sz="1600" dirty="0"/>
                        <a:t>Centralized repository</a:t>
                      </a:r>
                    </a:p>
                  </a:txBody>
                  <a:tcPr anchor="ctr"/>
                </a:tc>
                <a:extLst>
                  <a:ext uri="{0D108BD9-81ED-4DB2-BD59-A6C34878D82A}">
                    <a16:rowId xmlns:a16="http://schemas.microsoft.com/office/drawing/2014/main" val="2782065663"/>
                  </a:ext>
                </a:extLst>
              </a:tr>
              <a:tr h="403543">
                <a:tc>
                  <a:txBody>
                    <a:bodyPr/>
                    <a:lstStyle/>
                    <a:p>
                      <a:pPr algn="ctr"/>
                      <a:r>
                        <a:rPr lang="it-IT" sz="1600" dirty="0"/>
                        <a:t>Structured data</a:t>
                      </a:r>
                    </a:p>
                  </a:txBody>
                  <a:tcPr anchor="ctr"/>
                </a:tc>
                <a:tc>
                  <a:txBody>
                    <a:bodyPr/>
                    <a:lstStyle/>
                    <a:p>
                      <a:pPr algn="ctr"/>
                      <a:r>
                        <a:rPr lang="it-IT" sz="1600" dirty="0"/>
                        <a:t>Structured</a:t>
                      </a:r>
                      <a:r>
                        <a:rPr lang="it-IT" sz="1600" baseline="0" dirty="0"/>
                        <a:t> and unstructured data</a:t>
                      </a:r>
                      <a:endParaRPr lang="it-IT" sz="1600" dirty="0"/>
                    </a:p>
                  </a:txBody>
                  <a:tcPr anchor="ctr"/>
                </a:tc>
                <a:extLst>
                  <a:ext uri="{0D108BD9-81ED-4DB2-BD59-A6C34878D82A}">
                    <a16:rowId xmlns:a16="http://schemas.microsoft.com/office/drawing/2014/main" val="2296131715"/>
                  </a:ext>
                </a:extLst>
              </a:tr>
              <a:tr h="566095">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it-IT" sz="1600" dirty="0"/>
                        <a:t>ETL processes feed the centralized dwh with raw data coming from different sources</a:t>
                      </a:r>
                    </a:p>
                  </a:txBody>
                  <a:tcPr anchor="ctr"/>
                </a:tc>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de-DE" sz="1600" dirty="0"/>
                        <a:t>Store data at one location in an open format ready to be read</a:t>
                      </a:r>
                    </a:p>
                  </a:txBody>
                  <a:tcPr anchor="ctr"/>
                </a:tc>
                <a:extLst>
                  <a:ext uri="{0D108BD9-81ED-4DB2-BD59-A6C34878D82A}">
                    <a16:rowId xmlns:a16="http://schemas.microsoft.com/office/drawing/2014/main" val="2737311333"/>
                  </a:ext>
                </a:extLst>
              </a:tr>
              <a:tr h="566095">
                <a:tc>
                  <a:txBody>
                    <a:bodyPr/>
                    <a:lstStyle/>
                    <a:p>
                      <a:pPr algn="ctr"/>
                      <a:r>
                        <a:rPr lang="it-IT" sz="1600" dirty="0"/>
                        <a:t>BI and batch analytics</a:t>
                      </a:r>
                      <a:r>
                        <a:rPr lang="it-IT" sz="1600" baseline="0" dirty="0"/>
                        <a:t> use cases</a:t>
                      </a:r>
                      <a:endParaRPr lang="it-IT" sz="1600" dirty="0"/>
                    </a:p>
                  </a:txBody>
                  <a:tcPr anchor="ctr"/>
                </a:tc>
                <a:tc>
                  <a:txBody>
                    <a:bodyPr/>
                    <a:lstStyle/>
                    <a:p>
                      <a:pPr algn="ctr"/>
                      <a:r>
                        <a:rPr lang="it-IT" sz="1600" dirty="0"/>
                        <a:t>BI,</a:t>
                      </a:r>
                      <a:r>
                        <a:rPr lang="it-IT" sz="1600" baseline="0" dirty="0"/>
                        <a:t> batch and real-time analytics, ML use cases</a:t>
                      </a:r>
                      <a:endParaRPr lang="it-IT" sz="1600" dirty="0"/>
                    </a:p>
                  </a:txBody>
                  <a:tcPr anchor="ctr"/>
                </a:tc>
                <a:extLst>
                  <a:ext uri="{0D108BD9-81ED-4DB2-BD59-A6C34878D82A}">
                    <a16:rowId xmlns:a16="http://schemas.microsoft.com/office/drawing/2014/main" val="733836169"/>
                  </a:ext>
                </a:extLst>
              </a:tr>
              <a:tr h="403543">
                <a:tc>
                  <a:txBody>
                    <a:bodyPr/>
                    <a:lstStyle/>
                    <a:p>
                      <a:pPr algn="ctr"/>
                      <a:r>
                        <a:rPr lang="it-IT" sz="1600" dirty="0"/>
                        <a:t>Schema on write</a:t>
                      </a:r>
                    </a:p>
                  </a:txBody>
                  <a:tcPr anchor="ctr"/>
                </a:tc>
                <a:tc>
                  <a:txBody>
                    <a:bodyPr/>
                    <a:lstStyle/>
                    <a:p>
                      <a:pPr algn="ctr"/>
                      <a:r>
                        <a:rPr lang="it-IT" sz="1600" dirty="0"/>
                        <a:t>Schema on read</a:t>
                      </a:r>
                    </a:p>
                  </a:txBody>
                  <a:tcPr anchor="ctr"/>
                </a:tc>
                <a:extLst>
                  <a:ext uri="{0D108BD9-81ED-4DB2-BD59-A6C34878D82A}">
                    <a16:rowId xmlns:a16="http://schemas.microsoft.com/office/drawing/2014/main" val="2038598963"/>
                  </a:ext>
                </a:extLst>
              </a:tr>
              <a:tr h="403543">
                <a:tc>
                  <a:txBody>
                    <a:bodyPr/>
                    <a:lstStyle/>
                    <a:p>
                      <a:pPr algn="ctr"/>
                      <a:r>
                        <a:rPr lang="it-IT" sz="1600" dirty="0"/>
                        <a:t>Coupled storage and computation</a:t>
                      </a:r>
                    </a:p>
                  </a:txBody>
                  <a:tcPr anchor="ctr"/>
                </a:tc>
                <a:tc>
                  <a:txBody>
                    <a:bodyPr/>
                    <a:lstStyle/>
                    <a:p>
                      <a:pPr algn="ctr"/>
                      <a:r>
                        <a:rPr lang="it-IT" sz="1600" dirty="0"/>
                        <a:t>Decoupled</a:t>
                      </a:r>
                      <a:r>
                        <a:rPr lang="it-IT" sz="1600" baseline="0" dirty="0"/>
                        <a:t> storage and computation</a:t>
                      </a:r>
                      <a:endParaRPr lang="it-IT" sz="1600" dirty="0"/>
                    </a:p>
                  </a:txBody>
                  <a:tcPr anchor="ctr"/>
                </a:tc>
                <a:extLst>
                  <a:ext uri="{0D108BD9-81ED-4DB2-BD59-A6C34878D82A}">
                    <a16:rowId xmlns:a16="http://schemas.microsoft.com/office/drawing/2014/main" val="91986241"/>
                  </a:ext>
                </a:extLst>
              </a:tr>
              <a:tr h="403543">
                <a:tc>
                  <a:txBody>
                    <a:bodyPr/>
                    <a:lstStyle/>
                    <a:p>
                      <a:pPr algn="ctr"/>
                      <a:r>
                        <a:rPr lang="it-IT" sz="1600" dirty="0"/>
                        <a:t>Costly data storage </a:t>
                      </a:r>
                    </a:p>
                  </a:txBody>
                  <a:tcPr anchor="ctr"/>
                </a:tc>
                <a:tc>
                  <a:txBody>
                    <a:bodyPr/>
                    <a:lstStyle/>
                    <a:p>
                      <a:pPr algn="ctr"/>
                      <a:r>
                        <a:rPr lang="it-IT" sz="1600" dirty="0"/>
                        <a:t>Cost-effective data storage</a:t>
                      </a:r>
                    </a:p>
                  </a:txBody>
                  <a:tcPr anchor="ctr"/>
                </a:tc>
                <a:extLst>
                  <a:ext uri="{0D108BD9-81ED-4DB2-BD59-A6C34878D82A}">
                    <a16:rowId xmlns:a16="http://schemas.microsoft.com/office/drawing/2014/main" val="1526219178"/>
                  </a:ext>
                </a:extLst>
              </a:tr>
            </a:tbl>
          </a:graphicData>
        </a:graphic>
      </p:graphicFrame>
    </p:spTree>
    <p:extLst>
      <p:ext uri="{BB962C8B-B14F-4D97-AF65-F5344CB8AC3E}">
        <p14:creationId xmlns:p14="http://schemas.microsoft.com/office/powerpoint/2010/main" val="750408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Data warehouse vs data lake</a:t>
            </a:r>
          </a:p>
        </p:txBody>
      </p:sp>
      <p:sp>
        <p:nvSpPr>
          <p:cNvPr id="3" name="Subtitle 2"/>
          <p:cNvSpPr>
            <a:spLocks noGrp="1"/>
          </p:cNvSpPr>
          <p:nvPr>
            <p:ph type="subTitle" idx="1"/>
          </p:nvPr>
        </p:nvSpPr>
        <p:spPr/>
        <p:txBody>
          <a:bodyPr/>
          <a:lstStyle/>
          <a:p>
            <a:r>
              <a:rPr lang="it-IT" dirty="0"/>
              <a:t>issues</a:t>
            </a:r>
          </a:p>
        </p:txBody>
      </p:sp>
      <p:graphicFrame>
        <p:nvGraphicFramePr>
          <p:cNvPr id="6" name="Table 5"/>
          <p:cNvGraphicFramePr>
            <a:graphicFrameLocks noGrp="1"/>
          </p:cNvGraphicFramePr>
          <p:nvPr>
            <p:extLst>
              <p:ext uri="{D42A27DB-BD31-4B8C-83A1-F6EECF244321}">
                <p14:modId xmlns:p14="http://schemas.microsoft.com/office/powerpoint/2010/main" val="1949463644"/>
              </p:ext>
            </p:extLst>
          </p:nvPr>
        </p:nvGraphicFramePr>
        <p:xfrm>
          <a:off x="334759" y="1181859"/>
          <a:ext cx="8446347" cy="3553449"/>
        </p:xfrm>
        <a:graphic>
          <a:graphicData uri="http://schemas.openxmlformats.org/drawingml/2006/table">
            <a:tbl>
              <a:tblPr firstRow="1" bandRow="1">
                <a:tableStyleId>{21E4AEA4-8DFA-4A89-87EB-49C32662AFE0}</a:tableStyleId>
              </a:tblPr>
              <a:tblGrid>
                <a:gridCol w="1394149">
                  <a:extLst>
                    <a:ext uri="{9D8B030D-6E8A-4147-A177-3AD203B41FA5}">
                      <a16:colId xmlns:a16="http://schemas.microsoft.com/office/drawing/2014/main" val="2083695704"/>
                    </a:ext>
                  </a:extLst>
                </a:gridCol>
                <a:gridCol w="3311818">
                  <a:extLst>
                    <a:ext uri="{9D8B030D-6E8A-4147-A177-3AD203B41FA5}">
                      <a16:colId xmlns:a16="http://schemas.microsoft.com/office/drawing/2014/main" val="371831428"/>
                    </a:ext>
                  </a:extLst>
                </a:gridCol>
                <a:gridCol w="3740380">
                  <a:extLst>
                    <a:ext uri="{9D8B030D-6E8A-4147-A177-3AD203B41FA5}">
                      <a16:colId xmlns:a16="http://schemas.microsoft.com/office/drawing/2014/main" val="1399903928"/>
                    </a:ext>
                  </a:extLst>
                </a:gridCol>
              </a:tblGrid>
              <a:tr h="395127">
                <a:tc>
                  <a:txBody>
                    <a:bodyPr/>
                    <a:lstStyle/>
                    <a:p>
                      <a:pPr algn="ctr"/>
                      <a:r>
                        <a:rPr lang="it-IT" sz="1600" dirty="0"/>
                        <a:t>Feature</a:t>
                      </a:r>
                    </a:p>
                  </a:txBody>
                  <a:tcPr anchor="ctr"/>
                </a:tc>
                <a:tc>
                  <a:txBody>
                    <a:bodyPr/>
                    <a:lstStyle/>
                    <a:p>
                      <a:pPr algn="ctr"/>
                      <a:r>
                        <a:rPr lang="it-IT" sz="1600" dirty="0"/>
                        <a:t>Data</a:t>
                      </a:r>
                      <a:r>
                        <a:rPr lang="it-IT" sz="1600" baseline="0" dirty="0"/>
                        <a:t> Warehouse</a:t>
                      </a:r>
                      <a:endParaRPr lang="it-IT" sz="1600" dirty="0"/>
                    </a:p>
                  </a:txBody>
                  <a:tcPr anchor="ctr"/>
                </a:tc>
                <a:tc>
                  <a:txBody>
                    <a:bodyPr/>
                    <a:lstStyle/>
                    <a:p>
                      <a:pPr algn="ctr"/>
                      <a:r>
                        <a:rPr lang="it-IT" sz="1600" dirty="0"/>
                        <a:t>Data Lake</a:t>
                      </a:r>
                    </a:p>
                  </a:txBody>
                  <a:tcPr anchor="ctr"/>
                </a:tc>
                <a:extLst>
                  <a:ext uri="{0D108BD9-81ED-4DB2-BD59-A6C34878D82A}">
                    <a16:rowId xmlns:a16="http://schemas.microsoft.com/office/drawing/2014/main" val="2647412628"/>
                  </a:ext>
                </a:extLst>
              </a:tr>
              <a:tr h="767354">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it-IT" sz="1400" b="1" dirty="0"/>
                        <a:t>Input </a:t>
                      </a:r>
                      <a:r>
                        <a:rPr lang="it-IT" sz="1400" b="1" baseline="0" dirty="0"/>
                        <a:t>data</a:t>
                      </a:r>
                      <a:endParaRPr lang="it-IT" sz="1400" b="1" dirty="0"/>
                    </a:p>
                  </a:txBody>
                  <a:tcPr anchor="ctr"/>
                </a:tc>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it-IT" sz="1400" dirty="0"/>
                        <a:t>Not suited for handling unstructured, semi-structured, high variety or high velocity data</a:t>
                      </a:r>
                    </a:p>
                  </a:txBody>
                  <a:tcPr anchor="ctr"/>
                </a:tc>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it-IT" sz="1400" dirty="0"/>
                        <a:t>Complex ETL pipelines to build the data lake</a:t>
                      </a:r>
                    </a:p>
                  </a:txBody>
                  <a:tcPr anchor="ctr"/>
                </a:tc>
                <a:extLst>
                  <a:ext uri="{0D108BD9-81ED-4DB2-BD59-A6C34878D82A}">
                    <a16:rowId xmlns:a16="http://schemas.microsoft.com/office/drawing/2014/main" val="2782065663"/>
                  </a:ext>
                </a:extLst>
              </a:tr>
              <a:tr h="543543">
                <a:tc>
                  <a:txBody>
                    <a:bodyPr/>
                    <a:lstStyle/>
                    <a:p>
                      <a:pPr algn="ctr"/>
                      <a:r>
                        <a:rPr lang="it-IT" sz="1400" b="1" dirty="0"/>
                        <a:t>Storage</a:t>
                      </a:r>
                    </a:p>
                  </a:txBody>
                  <a:tcPr anchor="ctr"/>
                </a:tc>
                <a:tc>
                  <a:txBody>
                    <a:bodyPr/>
                    <a:lstStyle/>
                    <a:p>
                      <a:pPr algn="ctr"/>
                      <a:r>
                        <a:rPr lang="it-IT" sz="1400" dirty="0"/>
                        <a:t>Too expensive</a:t>
                      </a:r>
                    </a:p>
                  </a:txBody>
                  <a:tcPr anchor="ctr"/>
                </a:tc>
                <a:tc>
                  <a:txBody>
                    <a:bodyPr/>
                    <a:lstStyle/>
                    <a:p>
                      <a:pPr algn="ctr"/>
                      <a:r>
                        <a:rPr lang="en-US" sz="1400" dirty="0"/>
                        <a:t>Since data is stored in original format, its analyzation requires high technical expertise</a:t>
                      </a:r>
                      <a:endParaRPr lang="it-IT" sz="1400" dirty="0"/>
                    </a:p>
                  </a:txBody>
                  <a:tcPr anchor="ctr"/>
                </a:tc>
                <a:extLst>
                  <a:ext uri="{0D108BD9-81ED-4DB2-BD59-A6C34878D82A}">
                    <a16:rowId xmlns:a16="http://schemas.microsoft.com/office/drawing/2014/main" val="2296131715"/>
                  </a:ext>
                </a:extLst>
              </a:tr>
              <a:tr h="461132">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en-US" sz="1400" b="1" dirty="0"/>
                        <a:t>Architecture</a:t>
                      </a:r>
                    </a:p>
                  </a:txBody>
                  <a:tcPr anchor="ctr"/>
                </a:tc>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en-US" sz="1400" dirty="0"/>
                        <a:t>Tightly coupled storage and processing</a:t>
                      </a:r>
                    </a:p>
                  </a:txBody>
                  <a:tcPr anchor="ctr"/>
                </a:tc>
                <a:tc>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en-US" sz="1400" dirty="0"/>
                        <a:t>Query performance may be degraded</a:t>
                      </a:r>
                    </a:p>
                  </a:txBody>
                  <a:tcPr anchor="ctr"/>
                </a:tc>
                <a:extLst>
                  <a:ext uri="{0D108BD9-81ED-4DB2-BD59-A6C34878D82A}">
                    <a16:rowId xmlns:a16="http://schemas.microsoft.com/office/drawing/2014/main" val="2737311333"/>
                  </a:ext>
                </a:extLst>
              </a:tr>
              <a:tr h="991166">
                <a:tc>
                  <a:txBody>
                    <a:bodyPr/>
                    <a:lstStyle/>
                    <a:p>
                      <a:pPr algn="ctr"/>
                      <a:r>
                        <a:rPr lang="en-US" sz="1400" b="1" dirty="0"/>
                        <a:t>Flexibility</a:t>
                      </a:r>
                    </a:p>
                  </a:txBody>
                  <a:tcPr anchor="ctr"/>
                </a:tc>
                <a:tc>
                  <a:txBody>
                    <a:bodyPr/>
                    <a:lstStyle/>
                    <a:p>
                      <a:pPr algn="ctr"/>
                      <a:r>
                        <a:rPr lang="en-US" sz="1400" dirty="0"/>
                        <a:t>Lack in flexibility: difficult to adapt to new requirements</a:t>
                      </a:r>
                    </a:p>
                    <a:p>
                      <a:pPr algn="ctr"/>
                      <a:r>
                        <a:rPr lang="en-US" sz="1400" dirty="0"/>
                        <a:t>Lots of information not included in the main question difficult to access</a:t>
                      </a:r>
                    </a:p>
                  </a:txBody>
                  <a:tcPr anchor="ctr"/>
                </a:tc>
                <a:tc>
                  <a:txBody>
                    <a:bodyPr/>
                    <a:lstStyle/>
                    <a:p>
                      <a:pPr algn="ctr"/>
                      <a:r>
                        <a:rPr lang="en-US" sz="1400" dirty="0"/>
                        <a:t>Issues with data security and governance</a:t>
                      </a:r>
                    </a:p>
                    <a:p>
                      <a:pPr algn="ctr"/>
                      <a:r>
                        <a:rPr lang="en-US" sz="1400" dirty="0"/>
                        <a:t>Issues with data quality</a:t>
                      </a:r>
                    </a:p>
                  </a:txBody>
                  <a:tcPr anchor="ctr"/>
                </a:tc>
                <a:extLst>
                  <a:ext uri="{0D108BD9-81ED-4DB2-BD59-A6C34878D82A}">
                    <a16:rowId xmlns:a16="http://schemas.microsoft.com/office/drawing/2014/main" val="733836169"/>
                  </a:ext>
                </a:extLst>
              </a:tr>
              <a:tr h="395127">
                <a:tc>
                  <a:txBody>
                    <a:bodyPr/>
                    <a:lstStyle/>
                    <a:p>
                      <a:pPr algn="ctr"/>
                      <a:r>
                        <a:rPr lang="it-IT" sz="1400" b="1" dirty="0"/>
                        <a:t>Use cases</a:t>
                      </a:r>
                    </a:p>
                  </a:txBody>
                  <a:tcPr anchor="ctr"/>
                </a:tc>
                <a:tc>
                  <a:txBody>
                    <a:bodyPr/>
                    <a:lstStyle/>
                    <a:p>
                      <a:pPr algn="ctr"/>
                      <a:r>
                        <a:rPr lang="it-IT" sz="1400" dirty="0"/>
                        <a:t>Not</a:t>
                      </a:r>
                      <a:r>
                        <a:rPr lang="it-IT" sz="1400" baseline="0" dirty="0"/>
                        <a:t> the best solution for ML use cases</a:t>
                      </a:r>
                      <a:endParaRPr lang="it-IT" sz="1400" dirty="0"/>
                    </a:p>
                  </a:txBody>
                  <a:tcPr anchor="ctr"/>
                </a:tc>
                <a:tc>
                  <a:txBody>
                    <a:bodyPr/>
                    <a:lstStyle/>
                    <a:p>
                      <a:pPr algn="ctr"/>
                      <a:r>
                        <a:rPr lang="it-IT" sz="1400" dirty="0"/>
                        <a:t>Risk of dealing</a:t>
                      </a:r>
                      <a:r>
                        <a:rPr lang="it-IT" sz="1400" baseline="0" dirty="0"/>
                        <a:t> with data swamps</a:t>
                      </a:r>
                      <a:endParaRPr lang="it-IT" sz="1400" dirty="0"/>
                    </a:p>
                  </a:txBody>
                  <a:tcPr anchor="ctr"/>
                </a:tc>
                <a:extLst>
                  <a:ext uri="{0D108BD9-81ED-4DB2-BD59-A6C34878D82A}">
                    <a16:rowId xmlns:a16="http://schemas.microsoft.com/office/drawing/2014/main" val="2038598963"/>
                  </a:ext>
                </a:extLst>
              </a:tr>
            </a:tbl>
          </a:graphicData>
        </a:graphic>
      </p:graphicFrame>
    </p:spTree>
    <p:extLst>
      <p:ext uri="{BB962C8B-B14F-4D97-AF65-F5344CB8AC3E}">
        <p14:creationId xmlns:p14="http://schemas.microsoft.com/office/powerpoint/2010/main" val="186298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6493"/>
          <a:stretch/>
        </p:blipFill>
        <p:spPr>
          <a:xfrm>
            <a:off x="101944" y="241693"/>
            <a:ext cx="5138867" cy="3078218"/>
          </a:xfrm>
          <a:prstGeom prst="rect">
            <a:avLst/>
          </a:prstGeom>
        </p:spPr>
      </p:pic>
      <p:pic>
        <p:nvPicPr>
          <p:cNvPr id="11" name="Picture 10"/>
          <p:cNvPicPr>
            <a:picLocks noChangeAspect="1"/>
          </p:cNvPicPr>
          <p:nvPr/>
        </p:nvPicPr>
        <p:blipFill>
          <a:blip r:embed="rId4"/>
          <a:stretch>
            <a:fillRect/>
          </a:stretch>
        </p:blipFill>
        <p:spPr>
          <a:xfrm>
            <a:off x="3448049" y="2441170"/>
            <a:ext cx="5334001" cy="2378996"/>
          </a:xfrm>
          <a:prstGeom prst="rect">
            <a:avLst/>
          </a:prstGeom>
        </p:spPr>
      </p:pic>
      <p:sp>
        <p:nvSpPr>
          <p:cNvPr id="3" name="Rectangle 2"/>
          <p:cNvSpPr/>
          <p:nvPr/>
        </p:nvSpPr>
        <p:spPr>
          <a:xfrm>
            <a:off x="7094022" y="4487092"/>
            <a:ext cx="2049978" cy="5788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pic>
        <p:nvPicPr>
          <p:cNvPr id="2" name="Immagin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34425" y="110362"/>
            <a:ext cx="2943929" cy="1277810"/>
          </a:xfrm>
          <a:prstGeom prst="rect">
            <a:avLst/>
          </a:prstGeom>
        </p:spPr>
      </p:pic>
      <p:sp>
        <p:nvSpPr>
          <p:cNvPr id="10" name="TextBox 9">
            <a:extLst>
              <a:ext uri="{FF2B5EF4-FFF2-40B4-BE49-F238E27FC236}">
                <a16:creationId xmlns:a16="http://schemas.microsoft.com/office/drawing/2014/main" id="{26F02CD3-F554-B242-9749-7EA3345DECD3}"/>
              </a:ext>
            </a:extLst>
          </p:cNvPr>
          <p:cNvSpPr txBox="1"/>
          <p:nvPr/>
        </p:nvSpPr>
        <p:spPr>
          <a:xfrm>
            <a:off x="165539" y="3630668"/>
            <a:ext cx="3020723" cy="1015663"/>
          </a:xfrm>
          <a:prstGeom prst="rect">
            <a:avLst/>
          </a:prstGeom>
          <a:noFill/>
        </p:spPr>
        <p:txBody>
          <a:bodyPr wrap="square">
            <a:spAutoFit/>
          </a:bodyPr>
          <a:lstStyle/>
          <a:p>
            <a:pPr defTabSz="914355">
              <a:defRPr/>
            </a:pPr>
            <a:r>
              <a:rPr lang="it-IT" sz="1000" b="1" dirty="0">
                <a:solidFill>
                  <a:prstClr val="white"/>
                </a:solidFill>
                <a:latin typeface="Arial"/>
              </a:rPr>
              <a:t>Reply</a:t>
            </a:r>
            <a:r>
              <a:rPr lang="it-IT" sz="1000" dirty="0">
                <a:solidFill>
                  <a:prstClr val="white"/>
                </a:solidFill>
                <a:latin typeface="Arial"/>
              </a:rPr>
              <a:t> </a:t>
            </a:r>
            <a:r>
              <a:rPr lang="it-IT" sz="1000" dirty="0" err="1">
                <a:solidFill>
                  <a:prstClr val="white"/>
                </a:solidFill>
                <a:latin typeface="Arial"/>
              </a:rPr>
              <a:t>is</a:t>
            </a:r>
            <a:r>
              <a:rPr lang="it-IT" sz="1000" dirty="0">
                <a:solidFill>
                  <a:prstClr val="white"/>
                </a:solidFill>
                <a:latin typeface="Arial"/>
              </a:rPr>
              <a:t> a network of companies </a:t>
            </a:r>
            <a:r>
              <a:rPr lang="it-IT" sz="1000" dirty="0" err="1">
                <a:solidFill>
                  <a:prstClr val="white"/>
                </a:solidFill>
                <a:latin typeface="Arial"/>
              </a:rPr>
              <a:t>highly</a:t>
            </a:r>
            <a:r>
              <a:rPr lang="it-IT" sz="1000" dirty="0">
                <a:solidFill>
                  <a:prstClr val="white"/>
                </a:solidFill>
                <a:latin typeface="Arial"/>
              </a:rPr>
              <a:t> </a:t>
            </a:r>
            <a:r>
              <a:rPr lang="it-IT" sz="1000" dirty="0" err="1">
                <a:solidFill>
                  <a:prstClr val="white"/>
                </a:solidFill>
                <a:latin typeface="Arial"/>
              </a:rPr>
              <a:t>specialized</a:t>
            </a:r>
            <a:r>
              <a:rPr lang="it-IT" sz="1000" dirty="0">
                <a:solidFill>
                  <a:prstClr val="white"/>
                </a:solidFill>
                <a:latin typeface="Arial"/>
              </a:rPr>
              <a:t> in </a:t>
            </a:r>
            <a:r>
              <a:rPr lang="it-IT" sz="1000" dirty="0" err="1">
                <a:solidFill>
                  <a:prstClr val="white"/>
                </a:solidFill>
                <a:latin typeface="Arial"/>
              </a:rPr>
              <a:t>technologies</a:t>
            </a:r>
            <a:r>
              <a:rPr lang="it-IT" sz="1000" dirty="0">
                <a:solidFill>
                  <a:prstClr val="white"/>
                </a:solidFill>
                <a:latin typeface="Arial"/>
              </a:rPr>
              <a:t> and </a:t>
            </a:r>
            <a:r>
              <a:rPr lang="it-IT" sz="1000" dirty="0" err="1">
                <a:solidFill>
                  <a:prstClr val="white"/>
                </a:solidFill>
                <a:latin typeface="Arial"/>
              </a:rPr>
              <a:t>industry</a:t>
            </a:r>
            <a:r>
              <a:rPr lang="it-IT" sz="1000" dirty="0">
                <a:solidFill>
                  <a:prstClr val="white"/>
                </a:solidFill>
                <a:latin typeface="Arial"/>
              </a:rPr>
              <a:t> </a:t>
            </a:r>
            <a:r>
              <a:rPr lang="it-IT" sz="1000" dirty="0" err="1">
                <a:solidFill>
                  <a:prstClr val="white"/>
                </a:solidFill>
                <a:latin typeface="Arial"/>
              </a:rPr>
              <a:t>sectors</a:t>
            </a:r>
            <a:r>
              <a:rPr lang="it-IT" sz="1000" dirty="0">
                <a:solidFill>
                  <a:prstClr val="white"/>
                </a:solidFill>
                <a:latin typeface="Arial"/>
              </a:rPr>
              <a:t>.</a:t>
            </a:r>
          </a:p>
          <a:p>
            <a:pPr defTabSz="914355">
              <a:defRPr/>
            </a:pPr>
            <a:r>
              <a:rPr lang="en-GB" sz="1000" dirty="0">
                <a:solidFill>
                  <a:prstClr val="white"/>
                </a:solidFill>
                <a:latin typeface="Arial"/>
              </a:rPr>
              <a:t>Our services include </a:t>
            </a:r>
            <a:r>
              <a:rPr lang="en-GB" sz="1000" b="1" dirty="0">
                <a:solidFill>
                  <a:prstClr val="white"/>
                </a:solidFill>
                <a:latin typeface="Arial"/>
              </a:rPr>
              <a:t>Consulting</a:t>
            </a:r>
            <a:r>
              <a:rPr lang="en-GB" sz="1000" dirty="0">
                <a:solidFill>
                  <a:prstClr val="white"/>
                </a:solidFill>
                <a:latin typeface="Arial"/>
              </a:rPr>
              <a:t>, </a:t>
            </a:r>
            <a:r>
              <a:rPr lang="en-GB" sz="1000" b="1" dirty="0">
                <a:solidFill>
                  <a:prstClr val="white"/>
                </a:solidFill>
                <a:latin typeface="Arial"/>
              </a:rPr>
              <a:t>System</a:t>
            </a:r>
            <a:r>
              <a:rPr lang="en-GB" sz="1000" dirty="0">
                <a:solidFill>
                  <a:prstClr val="white"/>
                </a:solidFill>
                <a:latin typeface="Arial"/>
              </a:rPr>
              <a:t> </a:t>
            </a:r>
            <a:r>
              <a:rPr lang="en-GB" sz="1000" b="1" dirty="0">
                <a:solidFill>
                  <a:prstClr val="white"/>
                </a:solidFill>
                <a:latin typeface="Arial"/>
              </a:rPr>
              <a:t>Integration</a:t>
            </a:r>
            <a:r>
              <a:rPr lang="en-GB" sz="1000" dirty="0">
                <a:solidFill>
                  <a:prstClr val="white"/>
                </a:solidFill>
                <a:latin typeface="Arial"/>
              </a:rPr>
              <a:t> and </a:t>
            </a:r>
            <a:r>
              <a:rPr lang="en-GB" sz="1000" b="1" dirty="0">
                <a:solidFill>
                  <a:prstClr val="white"/>
                </a:solidFill>
                <a:latin typeface="Arial"/>
              </a:rPr>
              <a:t>Digital</a:t>
            </a:r>
            <a:r>
              <a:rPr lang="en-GB" sz="1000" dirty="0">
                <a:solidFill>
                  <a:prstClr val="white"/>
                </a:solidFill>
                <a:latin typeface="Arial"/>
              </a:rPr>
              <a:t> </a:t>
            </a:r>
            <a:r>
              <a:rPr lang="en-GB" sz="1000" b="1" dirty="0">
                <a:solidFill>
                  <a:prstClr val="white"/>
                </a:solidFill>
                <a:latin typeface="Arial"/>
              </a:rPr>
              <a:t>Services</a:t>
            </a:r>
            <a:r>
              <a:rPr lang="en-GB" sz="1000" dirty="0">
                <a:solidFill>
                  <a:prstClr val="white"/>
                </a:solidFill>
                <a:latin typeface="Arial"/>
              </a:rPr>
              <a:t>, and we cover three main areas of competence: </a:t>
            </a:r>
            <a:br>
              <a:rPr lang="en-GB" sz="1000" dirty="0">
                <a:solidFill>
                  <a:prstClr val="white"/>
                </a:solidFill>
                <a:latin typeface="Arial"/>
              </a:rPr>
            </a:br>
            <a:r>
              <a:rPr lang="en-GB" sz="1000" b="1" dirty="0">
                <a:solidFill>
                  <a:prstClr val="white"/>
                </a:solidFill>
                <a:latin typeface="Arial"/>
              </a:rPr>
              <a:t>Processes</a:t>
            </a:r>
            <a:r>
              <a:rPr lang="en-GB" sz="1000" dirty="0">
                <a:solidFill>
                  <a:prstClr val="white"/>
                </a:solidFill>
                <a:latin typeface="Arial"/>
              </a:rPr>
              <a:t>, </a:t>
            </a:r>
            <a:r>
              <a:rPr lang="en-GB" sz="1000" b="1" dirty="0">
                <a:solidFill>
                  <a:prstClr val="white"/>
                </a:solidFill>
                <a:latin typeface="Arial"/>
              </a:rPr>
              <a:t>Applications</a:t>
            </a:r>
            <a:r>
              <a:rPr lang="en-GB" sz="1000" dirty="0">
                <a:solidFill>
                  <a:prstClr val="white"/>
                </a:solidFill>
                <a:latin typeface="Arial"/>
              </a:rPr>
              <a:t> and </a:t>
            </a:r>
            <a:r>
              <a:rPr lang="en-GB" sz="1000" b="1" dirty="0">
                <a:solidFill>
                  <a:prstClr val="white"/>
                </a:solidFill>
                <a:latin typeface="Arial"/>
              </a:rPr>
              <a:t>Technologies</a:t>
            </a:r>
            <a:r>
              <a:rPr lang="en-GB" sz="1000" dirty="0">
                <a:solidFill>
                  <a:prstClr val="white"/>
                </a:solidFill>
                <a:latin typeface="Arial"/>
              </a:rPr>
              <a:t>.</a:t>
            </a:r>
            <a:endParaRPr lang="it-IT" sz="1000" dirty="0">
              <a:solidFill>
                <a:prstClr val="white"/>
              </a:solidFill>
              <a:latin typeface="Arial"/>
            </a:endParaRPr>
          </a:p>
        </p:txBody>
      </p:sp>
      <p:pic>
        <p:nvPicPr>
          <p:cNvPr id="21" name="Picture 2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072555" y="1936401"/>
            <a:ext cx="3009111" cy="394398"/>
          </a:xfrm>
          <a:prstGeom prst="rect">
            <a:avLst/>
          </a:prstGeom>
        </p:spPr>
      </p:pic>
      <p:sp>
        <p:nvSpPr>
          <p:cNvPr id="22" name="Rectangle 21"/>
          <p:cNvSpPr/>
          <p:nvPr/>
        </p:nvSpPr>
        <p:spPr>
          <a:xfrm>
            <a:off x="8568560" y="4802981"/>
            <a:ext cx="575441" cy="3405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350">
              <a:solidFill>
                <a:prstClr val="white"/>
              </a:solidFill>
              <a:latin typeface="Arial"/>
            </a:endParaRPr>
          </a:p>
        </p:txBody>
      </p:sp>
      <p:pic>
        <p:nvPicPr>
          <p:cNvPr id="23" name="Bild 5" descr="runningman.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75156" y="4845778"/>
            <a:ext cx="217532" cy="217532"/>
          </a:xfrm>
          <a:prstGeom prst="rect">
            <a:avLst/>
          </a:prstGeom>
        </p:spPr>
      </p:pic>
    </p:spTree>
    <p:extLst>
      <p:ext uri="{BB962C8B-B14F-4D97-AF65-F5344CB8AC3E}">
        <p14:creationId xmlns:p14="http://schemas.microsoft.com/office/powerpoint/2010/main" val="179512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Modern data platform</a:t>
            </a:r>
          </a:p>
        </p:txBody>
      </p:sp>
      <p:sp>
        <p:nvSpPr>
          <p:cNvPr id="4" name="Text Placeholder 3"/>
          <p:cNvSpPr>
            <a:spLocks noGrp="1"/>
          </p:cNvSpPr>
          <p:nvPr>
            <p:ph type="body" sz="quarter" idx="10"/>
          </p:nvPr>
        </p:nvSpPr>
        <p:spPr>
          <a:xfrm>
            <a:off x="430728" y="1420375"/>
            <a:ext cx="6255573" cy="3041814"/>
          </a:xfrm>
        </p:spPr>
        <p:txBody>
          <a:bodyPr/>
          <a:lstStyle/>
          <a:p>
            <a:pPr lvl="3"/>
            <a:r>
              <a:rPr lang="it-IT" sz="1600" dirty="0"/>
              <a:t>Support for external tables in Parquet and ORC formats</a:t>
            </a:r>
          </a:p>
          <a:p>
            <a:pPr lvl="5"/>
            <a:r>
              <a:rPr lang="it-IT" sz="1600" dirty="0"/>
              <a:t>ETL complexity, staleness and advanced analytics challenges still remains</a:t>
            </a:r>
          </a:p>
          <a:p>
            <a:pPr lvl="5"/>
            <a:r>
              <a:rPr lang="it-IT" sz="1600" b="1" dirty="0">
                <a:solidFill>
                  <a:schemeClr val="tx2"/>
                </a:solidFill>
              </a:rPr>
              <a:t>Poor performance </a:t>
            </a:r>
            <a:r>
              <a:rPr lang="it-IT" sz="1600" dirty="0"/>
              <a:t>because the SQL engine is often optimized to work with its internal data format</a:t>
            </a:r>
            <a:br>
              <a:rPr lang="it-IT" sz="1600" dirty="0"/>
            </a:br>
            <a:endParaRPr lang="it-IT" sz="1600" dirty="0"/>
          </a:p>
          <a:p>
            <a:pPr lvl="3"/>
            <a:r>
              <a:rPr lang="it-IT" sz="1600" dirty="0"/>
              <a:t>Run SQL queries directly on the data lake storage</a:t>
            </a:r>
          </a:p>
          <a:p>
            <a:pPr lvl="5"/>
            <a:r>
              <a:rPr lang="it-IT" sz="1600" b="1" dirty="0">
                <a:solidFill>
                  <a:schemeClr val="tx2"/>
                </a:solidFill>
              </a:rPr>
              <a:t>DWH are not replaced</a:t>
            </a:r>
            <a:r>
              <a:rPr lang="it-IT" sz="1600" dirty="0"/>
              <a:t>: ACID transactions and efficient access methods still missing</a:t>
            </a:r>
            <a:endParaRPr lang="de-DE" sz="1600" dirty="0"/>
          </a:p>
          <a:p>
            <a:pPr lvl="3"/>
            <a:endParaRPr lang="it-IT" dirty="0"/>
          </a:p>
        </p:txBody>
      </p:sp>
      <p:sp>
        <p:nvSpPr>
          <p:cNvPr id="3" name="Subtitle 2"/>
          <p:cNvSpPr>
            <a:spLocks noGrp="1"/>
          </p:cNvSpPr>
          <p:nvPr>
            <p:ph type="subTitle" idx="1"/>
          </p:nvPr>
        </p:nvSpPr>
        <p:spPr>
          <a:xfrm>
            <a:off x="573852" y="753750"/>
            <a:ext cx="7968163" cy="328820"/>
          </a:xfrm>
        </p:spPr>
        <p:txBody>
          <a:bodyPr/>
          <a:lstStyle/>
          <a:p>
            <a:r>
              <a:rPr lang="it-IT" dirty="0"/>
              <a:t>Steps towards lakehouse</a:t>
            </a:r>
          </a:p>
        </p:txBody>
      </p:sp>
      <p:pic>
        <p:nvPicPr>
          <p:cNvPr id="1026" name="Picture 2" descr="File:Amazon-Redshift-Logo.svg - Wikipedia">
            <a:extLst>
              <a:ext uri="{FF2B5EF4-FFF2-40B4-BE49-F238E27FC236}">
                <a16:creationId xmlns:a16="http://schemas.microsoft.com/office/drawing/2014/main" id="{AC71C62C-8582-4033-87D1-11E521E6B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608" y="1335006"/>
            <a:ext cx="818056" cy="900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How AWS S3 Pricing Works | Romexsoft">
            <a:extLst>
              <a:ext uri="{FF2B5EF4-FFF2-40B4-BE49-F238E27FC236}">
                <a16:creationId xmlns:a16="http://schemas.microsoft.com/office/drawing/2014/main" id="{C8319791-B9FA-49EB-A8DC-5562F1F72A05}"/>
              </a:ext>
            </a:extLst>
          </p:cNvPr>
          <p:cNvSpPr>
            <a:spLocks noChangeAspect="1" noChangeArrowheads="1"/>
          </p:cNvSpPr>
          <p:nvPr/>
        </p:nvSpPr>
        <p:spPr bwMode="auto">
          <a:xfrm>
            <a:off x="4524375" y="3018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How AWS S3 Pricing Works | Romexsoft">
            <a:extLst>
              <a:ext uri="{FF2B5EF4-FFF2-40B4-BE49-F238E27FC236}">
                <a16:creationId xmlns:a16="http://schemas.microsoft.com/office/drawing/2014/main" id="{734A7964-6A7E-4E86-B1E0-D11C762A4FF8}"/>
              </a:ext>
            </a:extLst>
          </p:cNvPr>
          <p:cNvSpPr>
            <a:spLocks noChangeAspect="1" noChangeArrowheads="1"/>
          </p:cNvSpPr>
          <p:nvPr/>
        </p:nvSpPr>
        <p:spPr bwMode="auto">
          <a:xfrm>
            <a:off x="4676775" y="3170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File:Amazon-S3-Logo.svg - Wikipedia">
            <a:extLst>
              <a:ext uri="{FF2B5EF4-FFF2-40B4-BE49-F238E27FC236}">
                <a16:creationId xmlns:a16="http://schemas.microsoft.com/office/drawing/2014/main" id="{E5A272CB-BBF2-4A66-AB3C-60B796421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466" y="3425000"/>
            <a:ext cx="752221" cy="90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232A22-7B4A-46DF-A153-93CBDE22BBCB}"/>
              </a:ext>
            </a:extLst>
          </p:cNvPr>
          <p:cNvSpPr txBox="1"/>
          <p:nvPr/>
        </p:nvSpPr>
        <p:spPr>
          <a:xfrm>
            <a:off x="7038378" y="2268424"/>
            <a:ext cx="1082348" cy="307777"/>
          </a:xfrm>
          <a:prstGeom prst="rect">
            <a:avLst/>
          </a:prstGeom>
          <a:noFill/>
        </p:spPr>
        <p:txBody>
          <a:bodyPr wrap="none" rtlCol="0">
            <a:spAutoFit/>
          </a:bodyPr>
          <a:lstStyle/>
          <a:p>
            <a:pPr algn="ctr"/>
            <a:r>
              <a:rPr lang="en-US" sz="1400" dirty="0"/>
              <a:t>REDSHIFT</a:t>
            </a:r>
          </a:p>
        </p:txBody>
      </p:sp>
      <p:sp>
        <p:nvSpPr>
          <p:cNvPr id="12" name="TextBox 11">
            <a:extLst>
              <a:ext uri="{FF2B5EF4-FFF2-40B4-BE49-F238E27FC236}">
                <a16:creationId xmlns:a16="http://schemas.microsoft.com/office/drawing/2014/main" id="{47C47ED8-98CE-4D4A-9AE1-1CF4C12407FF}"/>
              </a:ext>
            </a:extLst>
          </p:cNvPr>
          <p:cNvSpPr txBox="1"/>
          <p:nvPr/>
        </p:nvSpPr>
        <p:spPr>
          <a:xfrm>
            <a:off x="7347437" y="4325000"/>
            <a:ext cx="404277" cy="307777"/>
          </a:xfrm>
          <a:prstGeom prst="rect">
            <a:avLst/>
          </a:prstGeom>
          <a:noFill/>
        </p:spPr>
        <p:txBody>
          <a:bodyPr wrap="none" rtlCol="0">
            <a:spAutoFit/>
          </a:bodyPr>
          <a:lstStyle/>
          <a:p>
            <a:pPr algn="ctr"/>
            <a:r>
              <a:rPr lang="en-US" sz="1400" dirty="0"/>
              <a:t>S3</a:t>
            </a:r>
          </a:p>
        </p:txBody>
      </p:sp>
      <p:cxnSp>
        <p:nvCxnSpPr>
          <p:cNvPr id="10" name="Straight Arrow Connector 9">
            <a:extLst>
              <a:ext uri="{FF2B5EF4-FFF2-40B4-BE49-F238E27FC236}">
                <a16:creationId xmlns:a16="http://schemas.microsoft.com/office/drawing/2014/main" id="{3624F619-52C3-4339-ABD1-23914B133493}"/>
              </a:ext>
            </a:extLst>
          </p:cNvPr>
          <p:cNvCxnSpPr>
            <a:cxnSpLocks/>
          </p:cNvCxnSpPr>
          <p:nvPr/>
        </p:nvCxnSpPr>
        <p:spPr>
          <a:xfrm>
            <a:off x="7545619" y="2648583"/>
            <a:ext cx="1017" cy="650689"/>
          </a:xfrm>
          <a:prstGeom prst="straightConnector1">
            <a:avLst/>
          </a:prstGeom>
          <a:ln>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5B33F15-0304-4D08-A112-229609033690}"/>
              </a:ext>
            </a:extLst>
          </p:cNvPr>
          <p:cNvSpPr txBox="1"/>
          <p:nvPr/>
        </p:nvSpPr>
        <p:spPr>
          <a:xfrm>
            <a:off x="7666352" y="2807516"/>
            <a:ext cx="1192955" cy="307777"/>
          </a:xfrm>
          <a:prstGeom prst="rect">
            <a:avLst/>
          </a:prstGeom>
          <a:noFill/>
        </p:spPr>
        <p:txBody>
          <a:bodyPr wrap="none" rtlCol="0">
            <a:spAutoFit/>
          </a:bodyPr>
          <a:lstStyle/>
          <a:p>
            <a:pPr algn="ctr"/>
            <a:r>
              <a:rPr lang="en-US" sz="1400" dirty="0"/>
              <a:t>SPECTRUM</a:t>
            </a:r>
          </a:p>
        </p:txBody>
      </p:sp>
    </p:spTree>
    <p:extLst>
      <p:ext uri="{BB962C8B-B14F-4D97-AF65-F5344CB8AC3E}">
        <p14:creationId xmlns:p14="http://schemas.microsoft.com/office/powerpoint/2010/main" val="359514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Data lakehouse</a:t>
            </a:r>
          </a:p>
        </p:txBody>
      </p:sp>
      <p:sp>
        <p:nvSpPr>
          <p:cNvPr id="4" name="Text Placeholder 3"/>
          <p:cNvSpPr>
            <a:spLocks noGrp="1"/>
          </p:cNvSpPr>
          <p:nvPr>
            <p:ph type="body" sz="quarter" idx="10"/>
          </p:nvPr>
        </p:nvSpPr>
        <p:spPr>
          <a:xfrm>
            <a:off x="573852" y="1258563"/>
            <a:ext cx="5847268" cy="3495169"/>
          </a:xfrm>
        </p:spPr>
        <p:txBody>
          <a:bodyPr/>
          <a:lstStyle/>
          <a:p>
            <a:pPr lvl="3"/>
            <a:r>
              <a:rPr lang="it-IT" dirty="0"/>
              <a:t>ACID transactions</a:t>
            </a:r>
          </a:p>
          <a:p>
            <a:pPr lvl="4"/>
            <a:r>
              <a:rPr lang="it-IT" dirty="0"/>
              <a:t>Storage systems </a:t>
            </a:r>
            <a:r>
              <a:rPr lang="it-IT" dirty="0" err="1"/>
              <a:t>used</a:t>
            </a:r>
            <a:r>
              <a:rPr lang="it-IT" dirty="0"/>
              <a:t> in </a:t>
            </a:r>
            <a:r>
              <a:rPr lang="it-IT" b="1" dirty="0" err="1">
                <a:solidFill>
                  <a:schemeClr val="tx2"/>
                </a:solidFill>
              </a:rPr>
              <a:t>Lakehouses</a:t>
            </a:r>
            <a:r>
              <a:rPr lang="it-IT" b="1" dirty="0">
                <a:solidFill>
                  <a:schemeClr val="tx2"/>
                </a:solidFill>
              </a:rPr>
              <a:t> </a:t>
            </a:r>
            <a:r>
              <a:rPr lang="it-IT" b="1" dirty="0" err="1">
                <a:solidFill>
                  <a:schemeClr val="tx2"/>
                </a:solidFill>
              </a:rPr>
              <a:t>does</a:t>
            </a:r>
            <a:r>
              <a:rPr lang="it-IT" b="1" dirty="0">
                <a:solidFill>
                  <a:schemeClr val="tx2"/>
                </a:solidFill>
              </a:rPr>
              <a:t> </a:t>
            </a:r>
            <a:r>
              <a:rPr lang="it-IT" b="1" dirty="0" err="1">
                <a:solidFill>
                  <a:schemeClr val="tx2"/>
                </a:solidFill>
              </a:rPr>
              <a:t>not</a:t>
            </a:r>
            <a:r>
              <a:rPr lang="it-IT" b="1" dirty="0">
                <a:solidFill>
                  <a:schemeClr val="tx2"/>
                </a:solidFill>
              </a:rPr>
              <a:t> </a:t>
            </a:r>
            <a:r>
              <a:rPr lang="it-IT" b="1" dirty="0" err="1">
                <a:solidFill>
                  <a:schemeClr val="tx2"/>
                </a:solidFill>
              </a:rPr>
              <a:t>provide</a:t>
            </a:r>
            <a:r>
              <a:rPr lang="it-IT" b="1" dirty="0">
                <a:solidFill>
                  <a:schemeClr val="tx2"/>
                </a:solidFill>
              </a:rPr>
              <a:t> </a:t>
            </a:r>
            <a:r>
              <a:rPr lang="it-IT" b="1" dirty="0" err="1">
                <a:solidFill>
                  <a:schemeClr val="tx2"/>
                </a:solidFill>
              </a:rPr>
              <a:t>atomic</a:t>
            </a:r>
            <a:r>
              <a:rPr lang="it-IT" b="1" dirty="0">
                <a:solidFill>
                  <a:schemeClr val="tx2"/>
                </a:solidFill>
              </a:rPr>
              <a:t> </a:t>
            </a:r>
            <a:r>
              <a:rPr lang="it-IT" b="1" dirty="0" err="1">
                <a:solidFill>
                  <a:schemeClr val="tx2"/>
                </a:solidFill>
              </a:rPr>
              <a:t>APIs</a:t>
            </a:r>
            <a:r>
              <a:rPr lang="it-IT" dirty="0"/>
              <a:t>, </a:t>
            </a:r>
            <a:r>
              <a:rPr lang="it-IT" dirty="0" err="1"/>
              <a:t>but</a:t>
            </a:r>
            <a:endParaRPr lang="it-IT" dirty="0"/>
          </a:p>
          <a:p>
            <a:pPr lvl="4"/>
            <a:r>
              <a:rPr lang="it-IT" dirty="0"/>
              <a:t>The </a:t>
            </a:r>
            <a:r>
              <a:rPr lang="it-IT" b="1" dirty="0">
                <a:solidFill>
                  <a:schemeClr val="tx2"/>
                </a:solidFill>
              </a:rPr>
              <a:t>Metadata </a:t>
            </a:r>
            <a:r>
              <a:rPr lang="it-IT" b="1" dirty="0" err="1">
                <a:solidFill>
                  <a:schemeClr val="tx2"/>
                </a:solidFill>
              </a:rPr>
              <a:t>layer</a:t>
            </a:r>
            <a:r>
              <a:rPr lang="it-IT" b="1" dirty="0">
                <a:solidFill>
                  <a:schemeClr val="tx2"/>
                </a:solidFill>
              </a:rPr>
              <a:t> </a:t>
            </a:r>
            <a:r>
              <a:rPr lang="it-IT" dirty="0" err="1"/>
              <a:t>helps</a:t>
            </a:r>
            <a:r>
              <a:rPr lang="it-IT" dirty="0"/>
              <a:t> </a:t>
            </a:r>
            <a:r>
              <a:rPr lang="it-IT" dirty="0" err="1"/>
              <a:t>manage</a:t>
            </a:r>
            <a:r>
              <a:rPr lang="it-IT" dirty="0"/>
              <a:t> ACID transactions keeping track of </a:t>
            </a:r>
            <a:r>
              <a:rPr lang="it-IT" dirty="0" err="1"/>
              <a:t>which</a:t>
            </a:r>
            <a:r>
              <a:rPr lang="it-IT" dirty="0"/>
              <a:t> data in the storage systems are part of a </a:t>
            </a:r>
            <a:r>
              <a:rPr lang="it-IT" dirty="0" err="1"/>
              <a:t>table</a:t>
            </a:r>
            <a:r>
              <a:rPr lang="it-IT" dirty="0"/>
              <a:t> </a:t>
            </a:r>
            <a:r>
              <a:rPr lang="it-IT" dirty="0" err="1"/>
              <a:t>version</a:t>
            </a:r>
            <a:endParaRPr lang="it-IT" dirty="0"/>
          </a:p>
          <a:p>
            <a:pPr lvl="3"/>
            <a:r>
              <a:rPr lang="it-IT" dirty="0"/>
              <a:t>Cost reduction</a:t>
            </a:r>
          </a:p>
          <a:p>
            <a:pPr lvl="4"/>
            <a:r>
              <a:rPr lang="it-IT" dirty="0"/>
              <a:t>Data stored in </a:t>
            </a:r>
            <a:r>
              <a:rPr lang="it-IT" b="1" dirty="0">
                <a:solidFill>
                  <a:schemeClr val="tx2"/>
                </a:solidFill>
              </a:rPr>
              <a:t>cheap storage</a:t>
            </a:r>
            <a:r>
              <a:rPr lang="it-IT" dirty="0"/>
              <a:t>, such as Amazon S3, Azure Data Blob, </a:t>
            </a:r>
            <a:r>
              <a:rPr lang="it-IT" dirty="0" err="1"/>
              <a:t>etc</a:t>
            </a:r>
            <a:endParaRPr lang="it-IT" dirty="0"/>
          </a:p>
        </p:txBody>
      </p:sp>
      <p:sp>
        <p:nvSpPr>
          <p:cNvPr id="3" name="Subtitle 2"/>
          <p:cNvSpPr>
            <a:spLocks noGrp="1"/>
          </p:cNvSpPr>
          <p:nvPr>
            <p:ph type="subTitle" idx="1"/>
          </p:nvPr>
        </p:nvSpPr>
        <p:spPr/>
        <p:txBody>
          <a:bodyPr/>
          <a:lstStyle/>
          <a:p>
            <a:r>
              <a:rPr lang="it-IT" dirty="0"/>
              <a:t>features</a:t>
            </a:r>
          </a:p>
        </p:txBody>
      </p:sp>
      <p:pic>
        <p:nvPicPr>
          <p:cNvPr id="1028" name="Picture 4" descr="Icona BLOB di archiviazione di Azure in stile 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495" y="3244788"/>
            <a:ext cx="1474087" cy="14740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File:Amazon-S3-Logo.svg - Wikipedia">
            <a:extLst>
              <a:ext uri="{FF2B5EF4-FFF2-40B4-BE49-F238E27FC236}">
                <a16:creationId xmlns:a16="http://schemas.microsoft.com/office/drawing/2014/main" id="{600A0433-CE10-4681-9C24-4BEE29CBDE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427" y="1448712"/>
            <a:ext cx="752221"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1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Data lakehouse</a:t>
            </a:r>
          </a:p>
        </p:txBody>
      </p:sp>
      <p:sp>
        <p:nvSpPr>
          <p:cNvPr id="4" name="Text Placeholder 3"/>
          <p:cNvSpPr>
            <a:spLocks noGrp="1"/>
          </p:cNvSpPr>
          <p:nvPr>
            <p:ph type="body" sz="quarter" idx="10"/>
          </p:nvPr>
        </p:nvSpPr>
        <p:spPr>
          <a:xfrm>
            <a:off x="573853" y="1401951"/>
            <a:ext cx="5922364" cy="3041814"/>
          </a:xfrm>
        </p:spPr>
        <p:txBody>
          <a:bodyPr/>
          <a:lstStyle/>
          <a:p>
            <a:pPr lvl="3"/>
            <a:r>
              <a:rPr lang="it-IT" dirty="0"/>
              <a:t>Elimination of simple ETL jobs</a:t>
            </a:r>
          </a:p>
          <a:p>
            <a:pPr lvl="4"/>
            <a:r>
              <a:rPr lang="it-IT" dirty="0"/>
              <a:t>Query engine </a:t>
            </a:r>
            <a:r>
              <a:rPr lang="it-IT" b="1" dirty="0">
                <a:solidFill>
                  <a:schemeClr val="tx2"/>
                </a:solidFill>
              </a:rPr>
              <a:t>directly connected </a:t>
            </a:r>
            <a:r>
              <a:rPr lang="it-IT" dirty="0"/>
              <a:t>to the Data Lake</a:t>
            </a:r>
          </a:p>
          <a:p>
            <a:pPr lvl="3"/>
            <a:r>
              <a:rPr lang="it-IT" dirty="0"/>
              <a:t>Reduced data redundancy</a:t>
            </a:r>
          </a:p>
          <a:p>
            <a:pPr lvl="4"/>
            <a:r>
              <a:rPr lang="it-IT" dirty="0"/>
              <a:t>Using a single tool to process raw data removes the problems of having to clean and manage data spread on many platforms</a:t>
            </a:r>
          </a:p>
          <a:p>
            <a:pPr lvl="3"/>
            <a:r>
              <a:rPr lang="it-IT" dirty="0"/>
              <a:t>Schema enforcement and </a:t>
            </a:r>
            <a:r>
              <a:rPr lang="it-IT" b="1" dirty="0">
                <a:solidFill>
                  <a:schemeClr val="tx2"/>
                </a:solidFill>
              </a:rPr>
              <a:t>Data Governance</a:t>
            </a:r>
          </a:p>
          <a:p>
            <a:pPr lvl="4"/>
            <a:r>
              <a:rPr lang="it-IT" dirty="0"/>
              <a:t>Thanks to a Metadata layer</a:t>
            </a:r>
          </a:p>
          <a:p>
            <a:pPr lvl="3"/>
            <a:r>
              <a:rPr lang="it-IT" dirty="0"/>
              <a:t>Direct connection to BI tools</a:t>
            </a:r>
          </a:p>
        </p:txBody>
      </p:sp>
      <p:sp>
        <p:nvSpPr>
          <p:cNvPr id="3" name="Subtitle 2"/>
          <p:cNvSpPr>
            <a:spLocks noGrp="1"/>
          </p:cNvSpPr>
          <p:nvPr>
            <p:ph type="subTitle" idx="1"/>
          </p:nvPr>
        </p:nvSpPr>
        <p:spPr/>
        <p:txBody>
          <a:bodyPr/>
          <a:lstStyle/>
          <a:p>
            <a:r>
              <a:rPr lang="it-IT" dirty="0"/>
              <a:t>features</a:t>
            </a:r>
          </a:p>
        </p:txBody>
      </p:sp>
    </p:spTree>
    <p:extLst>
      <p:ext uri="{BB962C8B-B14F-4D97-AF65-F5344CB8AC3E}">
        <p14:creationId xmlns:p14="http://schemas.microsoft.com/office/powerpoint/2010/main" val="622207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Data lakehouse</a:t>
            </a:r>
          </a:p>
        </p:txBody>
      </p:sp>
      <p:sp>
        <p:nvSpPr>
          <p:cNvPr id="4" name="Text Placeholder 3"/>
          <p:cNvSpPr>
            <a:spLocks noGrp="1"/>
          </p:cNvSpPr>
          <p:nvPr>
            <p:ph type="body" sz="quarter" idx="10"/>
          </p:nvPr>
        </p:nvSpPr>
        <p:spPr>
          <a:xfrm>
            <a:off x="573852" y="1401950"/>
            <a:ext cx="7968163" cy="3312289"/>
          </a:xfrm>
        </p:spPr>
        <p:txBody>
          <a:bodyPr/>
          <a:lstStyle/>
          <a:p>
            <a:pPr lvl="3"/>
            <a:r>
              <a:rPr lang="it-IT" dirty="0"/>
              <a:t>Unstructured and streaming data support</a:t>
            </a:r>
          </a:p>
          <a:p>
            <a:pPr lvl="3"/>
            <a:r>
              <a:rPr lang="it-IT" dirty="0"/>
              <a:t>Open format support </a:t>
            </a:r>
          </a:p>
          <a:p>
            <a:pPr lvl="4"/>
            <a:r>
              <a:rPr lang="it-IT" dirty="0"/>
              <a:t>e.g. Parquet, ORC</a:t>
            </a:r>
          </a:p>
          <a:p>
            <a:pPr lvl="4"/>
            <a:r>
              <a:rPr lang="it-IT" dirty="0"/>
              <a:t>Usable directly by many clients</a:t>
            </a:r>
          </a:p>
          <a:p>
            <a:pPr lvl="3"/>
            <a:r>
              <a:rPr lang="it-IT" b="1" dirty="0">
                <a:solidFill>
                  <a:schemeClr val="tx2"/>
                </a:solidFill>
              </a:rPr>
              <a:t>Dataframe</a:t>
            </a:r>
            <a:r>
              <a:rPr lang="it-IT" dirty="0"/>
              <a:t> API support</a:t>
            </a:r>
          </a:p>
          <a:p>
            <a:pPr lvl="3"/>
            <a:r>
              <a:rPr lang="it-IT" dirty="0"/>
              <a:t>Storage and processing decoupled</a:t>
            </a:r>
          </a:p>
          <a:p>
            <a:pPr lvl="4"/>
            <a:r>
              <a:rPr lang="it-IT" b="1" dirty="0">
                <a:solidFill>
                  <a:schemeClr val="tx2"/>
                </a:solidFill>
              </a:rPr>
              <a:t>Separation of concern</a:t>
            </a:r>
          </a:p>
          <a:p>
            <a:pPr lvl="4"/>
            <a:r>
              <a:rPr lang="it-IT" dirty="0"/>
              <a:t>Scalability</a:t>
            </a:r>
          </a:p>
        </p:txBody>
      </p:sp>
      <p:sp>
        <p:nvSpPr>
          <p:cNvPr id="3" name="Subtitle 2"/>
          <p:cNvSpPr>
            <a:spLocks noGrp="1"/>
          </p:cNvSpPr>
          <p:nvPr>
            <p:ph type="subTitle" idx="1"/>
          </p:nvPr>
        </p:nvSpPr>
        <p:spPr/>
        <p:txBody>
          <a:bodyPr/>
          <a:lstStyle/>
          <a:p>
            <a:r>
              <a:rPr lang="it-IT" dirty="0"/>
              <a:t>features</a:t>
            </a:r>
          </a:p>
        </p:txBody>
      </p:sp>
      <p:pic>
        <p:nvPicPr>
          <p:cNvPr id="2050" name="Picture 2" descr="Trimming Parquet files to a single row | by Ruurtjan Pul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4314" y="1926668"/>
            <a:ext cx="2943954" cy="7359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Apache Orc logo.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031" y="3176118"/>
            <a:ext cx="2618520" cy="1012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92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Data lakehouse</a:t>
            </a:r>
          </a:p>
        </p:txBody>
      </p:sp>
      <p:sp>
        <p:nvSpPr>
          <p:cNvPr id="4" name="Text Placeholder 3"/>
          <p:cNvSpPr>
            <a:spLocks noGrp="1"/>
          </p:cNvSpPr>
          <p:nvPr>
            <p:ph type="body" sz="quarter" idx="10"/>
          </p:nvPr>
        </p:nvSpPr>
        <p:spPr>
          <a:xfrm>
            <a:off x="302150" y="1102360"/>
            <a:ext cx="8267998" cy="3830408"/>
          </a:xfrm>
        </p:spPr>
        <p:txBody>
          <a:bodyPr/>
          <a:lstStyle/>
          <a:p>
            <a:pPr lvl="3"/>
            <a:r>
              <a:rPr lang="it-IT" dirty="0"/>
              <a:t>Ingestion</a:t>
            </a:r>
          </a:p>
          <a:p>
            <a:pPr lvl="4"/>
            <a:r>
              <a:rPr lang="it-IT" dirty="0"/>
              <a:t>Gets data from various sources and delivers it to the </a:t>
            </a:r>
            <a:r>
              <a:rPr lang="it-IT" b="1" dirty="0">
                <a:solidFill>
                  <a:schemeClr val="tx2"/>
                </a:solidFill>
              </a:rPr>
              <a:t>Data Lake storage</a:t>
            </a:r>
          </a:p>
          <a:p>
            <a:pPr lvl="4"/>
            <a:r>
              <a:rPr lang="it-IT" dirty="0"/>
              <a:t>Batch and streaming data processing</a:t>
            </a:r>
          </a:p>
          <a:p>
            <a:pPr lvl="4"/>
            <a:r>
              <a:rPr lang="it-IT" dirty="0"/>
              <a:t>Connects to internal and external sources</a:t>
            </a:r>
          </a:p>
          <a:p>
            <a:pPr lvl="3"/>
            <a:r>
              <a:rPr lang="it-IT" dirty="0"/>
              <a:t>Storage</a:t>
            </a:r>
          </a:p>
          <a:p>
            <a:pPr lvl="4"/>
            <a:r>
              <a:rPr lang="it-IT" dirty="0"/>
              <a:t>Low-cost object storage (e.g. AWS S3)</a:t>
            </a:r>
          </a:p>
          <a:p>
            <a:pPr lvl="4"/>
            <a:r>
              <a:rPr lang="it-IT" dirty="0"/>
              <a:t>Clients can read directly using </a:t>
            </a:r>
            <a:r>
              <a:rPr lang="it-IT" b="1" dirty="0">
                <a:solidFill>
                  <a:schemeClr val="tx2"/>
                </a:solidFill>
              </a:rPr>
              <a:t>open file formats</a:t>
            </a:r>
          </a:p>
          <a:p>
            <a:pPr lvl="4"/>
            <a:r>
              <a:rPr lang="it-IT" dirty="0"/>
              <a:t>Multiple clients use the same data</a:t>
            </a:r>
          </a:p>
          <a:p>
            <a:pPr lvl="4"/>
            <a:r>
              <a:rPr lang="it-IT" dirty="0"/>
              <a:t>Schemas of structured and semi-structured data are </a:t>
            </a:r>
            <a:r>
              <a:rPr lang="it-IT" b="1" dirty="0">
                <a:solidFill>
                  <a:schemeClr val="accent2"/>
                </a:solidFill>
              </a:rPr>
              <a:t>kept in a metadata layer</a:t>
            </a:r>
          </a:p>
          <a:p>
            <a:pPr lvl="3"/>
            <a:endParaRPr lang="it-IT" dirty="0"/>
          </a:p>
        </p:txBody>
      </p:sp>
      <p:sp>
        <p:nvSpPr>
          <p:cNvPr id="3" name="Subtitle 2"/>
          <p:cNvSpPr>
            <a:spLocks noGrp="1"/>
          </p:cNvSpPr>
          <p:nvPr>
            <p:ph type="subTitle" idx="1"/>
          </p:nvPr>
        </p:nvSpPr>
        <p:spPr/>
        <p:txBody>
          <a:bodyPr/>
          <a:lstStyle/>
          <a:p>
            <a:r>
              <a:rPr lang="it-IT" dirty="0"/>
              <a:t>Ingestion and storage</a:t>
            </a:r>
          </a:p>
        </p:txBody>
      </p:sp>
      <p:pic>
        <p:nvPicPr>
          <p:cNvPr id="7" name="Picture 6">
            <a:extLst>
              <a:ext uri="{FF2B5EF4-FFF2-40B4-BE49-F238E27FC236}">
                <a16:creationId xmlns:a16="http://schemas.microsoft.com/office/drawing/2014/main" id="{075B5FC7-AF3B-43AF-856A-AE8CE101FC00}"/>
              </a:ext>
            </a:extLst>
          </p:cNvPr>
          <p:cNvPicPr>
            <a:picLocks noChangeAspect="1"/>
          </p:cNvPicPr>
          <p:nvPr/>
        </p:nvPicPr>
        <p:blipFill>
          <a:blip r:embed="rId2"/>
          <a:stretch>
            <a:fillRect/>
          </a:stretch>
        </p:blipFill>
        <p:spPr>
          <a:xfrm>
            <a:off x="6578843" y="2108183"/>
            <a:ext cx="1991305" cy="1991305"/>
          </a:xfrm>
          <a:prstGeom prst="rect">
            <a:avLst/>
          </a:prstGeom>
        </p:spPr>
      </p:pic>
    </p:spTree>
    <p:extLst>
      <p:ext uri="{BB962C8B-B14F-4D97-AF65-F5344CB8AC3E}">
        <p14:creationId xmlns:p14="http://schemas.microsoft.com/office/powerpoint/2010/main" val="817827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Data lakehouse</a:t>
            </a:r>
          </a:p>
        </p:txBody>
      </p:sp>
      <p:sp>
        <p:nvSpPr>
          <p:cNvPr id="4" name="Text Placeholder 3"/>
          <p:cNvSpPr>
            <a:spLocks noGrp="1"/>
          </p:cNvSpPr>
          <p:nvPr>
            <p:ph type="body" sz="quarter" idx="10"/>
          </p:nvPr>
        </p:nvSpPr>
        <p:spPr>
          <a:xfrm>
            <a:off x="279655" y="1280937"/>
            <a:ext cx="5166988" cy="4086193"/>
          </a:xfrm>
        </p:spPr>
        <p:txBody>
          <a:bodyPr/>
          <a:lstStyle/>
          <a:p>
            <a:pPr lvl="3"/>
            <a:r>
              <a:rPr lang="it-IT" sz="1600" dirty="0"/>
              <a:t>On top of open file formats</a:t>
            </a:r>
          </a:p>
          <a:p>
            <a:pPr lvl="3"/>
            <a:r>
              <a:rPr lang="it-IT" sz="1600" dirty="0"/>
              <a:t>Track which files are part of different table versions</a:t>
            </a:r>
          </a:p>
          <a:p>
            <a:pPr lvl="3"/>
            <a:r>
              <a:rPr lang="it-IT" sz="1600" dirty="0"/>
              <a:t>Offer </a:t>
            </a:r>
            <a:r>
              <a:rPr lang="it-IT" sz="1600" b="1" dirty="0">
                <a:solidFill>
                  <a:schemeClr val="tx2"/>
                </a:solidFill>
              </a:rPr>
              <a:t>ACID-compliant</a:t>
            </a:r>
            <a:r>
              <a:rPr lang="it-IT" sz="1600" dirty="0"/>
              <a:t> transactions</a:t>
            </a:r>
          </a:p>
          <a:p>
            <a:pPr lvl="3"/>
            <a:r>
              <a:rPr lang="it-IT" sz="1600" b="1" dirty="0">
                <a:solidFill>
                  <a:schemeClr val="tx2"/>
                </a:solidFill>
              </a:rPr>
              <a:t>Time travel feature</a:t>
            </a:r>
          </a:p>
          <a:p>
            <a:pPr lvl="3"/>
            <a:r>
              <a:rPr lang="it-IT" sz="1600" b="1" dirty="0">
                <a:solidFill>
                  <a:schemeClr val="tx2"/>
                </a:solidFill>
              </a:rPr>
              <a:t>Data quality</a:t>
            </a:r>
            <a:r>
              <a:rPr lang="it-IT" sz="1600" dirty="0"/>
              <a:t> enforcement features (schema enforcement, custom contraints API)</a:t>
            </a:r>
          </a:p>
          <a:p>
            <a:pPr lvl="4"/>
            <a:r>
              <a:rPr lang="it-IT" sz="1600" dirty="0"/>
              <a:t>Data that does not match this criteria could be rejected or moved to a dedicated location (Delta)</a:t>
            </a:r>
          </a:p>
          <a:p>
            <a:pPr lvl="3"/>
            <a:r>
              <a:rPr lang="it-IT" sz="1600" b="1" dirty="0">
                <a:solidFill>
                  <a:schemeClr val="tx2"/>
                </a:solidFill>
              </a:rPr>
              <a:t>Governance</a:t>
            </a:r>
            <a:r>
              <a:rPr lang="it-IT" sz="1600" dirty="0"/>
              <a:t> features (access control, audit logging)</a:t>
            </a:r>
          </a:p>
        </p:txBody>
      </p:sp>
      <p:sp>
        <p:nvSpPr>
          <p:cNvPr id="3" name="Subtitle 2"/>
          <p:cNvSpPr>
            <a:spLocks noGrp="1"/>
          </p:cNvSpPr>
          <p:nvPr>
            <p:ph type="subTitle" idx="1"/>
          </p:nvPr>
        </p:nvSpPr>
        <p:spPr/>
        <p:txBody>
          <a:bodyPr/>
          <a:lstStyle/>
          <a:p>
            <a:r>
              <a:rPr lang="it-IT" dirty="0"/>
              <a:t>Metadata layer</a:t>
            </a:r>
          </a:p>
        </p:txBody>
      </p:sp>
      <p:pic>
        <p:nvPicPr>
          <p:cNvPr id="6" name="Picture 5">
            <a:extLst>
              <a:ext uri="{FF2B5EF4-FFF2-40B4-BE49-F238E27FC236}">
                <a16:creationId xmlns:a16="http://schemas.microsoft.com/office/drawing/2014/main" id="{25F5BC80-485C-4244-BE63-27333522CEC1}"/>
              </a:ext>
            </a:extLst>
          </p:cNvPr>
          <p:cNvPicPr>
            <a:picLocks noChangeAspect="1"/>
          </p:cNvPicPr>
          <p:nvPr/>
        </p:nvPicPr>
        <p:blipFill>
          <a:blip r:embed="rId2"/>
          <a:stretch>
            <a:fillRect/>
          </a:stretch>
        </p:blipFill>
        <p:spPr>
          <a:xfrm>
            <a:off x="5366067" y="1280937"/>
            <a:ext cx="3777933" cy="3001925"/>
          </a:xfrm>
          <a:prstGeom prst="rect">
            <a:avLst/>
          </a:prstGeom>
        </p:spPr>
      </p:pic>
    </p:spTree>
    <p:extLst>
      <p:ext uri="{BB962C8B-B14F-4D97-AF65-F5344CB8AC3E}">
        <p14:creationId xmlns:p14="http://schemas.microsoft.com/office/powerpoint/2010/main" val="96540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98213B-8EEB-4EE5-99A8-2959D209500F}"/>
              </a:ext>
            </a:extLst>
          </p:cNvPr>
          <p:cNvPicPr>
            <a:picLocks noChangeAspect="1"/>
          </p:cNvPicPr>
          <p:nvPr/>
        </p:nvPicPr>
        <p:blipFill rotWithShape="1">
          <a:blip r:embed="rId2"/>
          <a:srcRect r="10243"/>
          <a:stretch/>
        </p:blipFill>
        <p:spPr>
          <a:xfrm>
            <a:off x="4801250" y="1303199"/>
            <a:ext cx="4362203" cy="3240000"/>
          </a:xfrm>
          <a:prstGeom prst="rect">
            <a:avLst/>
          </a:prstGeom>
        </p:spPr>
      </p:pic>
      <p:sp>
        <p:nvSpPr>
          <p:cNvPr id="2" name="Title 1">
            <a:extLst>
              <a:ext uri="{FF2B5EF4-FFF2-40B4-BE49-F238E27FC236}">
                <a16:creationId xmlns:a16="http://schemas.microsoft.com/office/drawing/2014/main" id="{07296B8F-E29F-49A9-9446-99D4DAEC3DB9}"/>
              </a:ext>
            </a:extLst>
          </p:cNvPr>
          <p:cNvSpPr>
            <a:spLocks noGrp="1"/>
          </p:cNvSpPr>
          <p:nvPr>
            <p:ph type="title"/>
          </p:nvPr>
        </p:nvSpPr>
        <p:spPr/>
        <p:txBody>
          <a:bodyPr/>
          <a:lstStyle/>
          <a:p>
            <a:r>
              <a:rPr lang="en-US" dirty="0"/>
              <a:t>PROJECT PLAN</a:t>
            </a:r>
          </a:p>
        </p:txBody>
      </p:sp>
      <p:sp>
        <p:nvSpPr>
          <p:cNvPr id="3" name="Subtitle 2">
            <a:extLst>
              <a:ext uri="{FF2B5EF4-FFF2-40B4-BE49-F238E27FC236}">
                <a16:creationId xmlns:a16="http://schemas.microsoft.com/office/drawing/2014/main" id="{DB417881-99A0-4A32-B999-1E1081A614F4}"/>
              </a:ext>
            </a:extLst>
          </p:cNvPr>
          <p:cNvSpPr>
            <a:spLocks noGrp="1"/>
          </p:cNvSpPr>
          <p:nvPr>
            <p:ph type="subTitle" idx="1"/>
          </p:nvPr>
        </p:nvSpPr>
        <p:spPr/>
        <p:txBody>
          <a:bodyPr/>
          <a:lstStyle/>
          <a:p>
            <a:endParaRPr lang="en-US" dirty="0"/>
          </a:p>
        </p:txBody>
      </p:sp>
      <p:sp>
        <p:nvSpPr>
          <p:cNvPr id="5" name="Rectangle 4">
            <a:extLst>
              <a:ext uri="{FF2B5EF4-FFF2-40B4-BE49-F238E27FC236}">
                <a16:creationId xmlns:a16="http://schemas.microsoft.com/office/drawing/2014/main" id="{C043C947-7FE7-47AF-ADF5-6DA7FE2C0650}"/>
              </a:ext>
            </a:extLst>
          </p:cNvPr>
          <p:cNvSpPr/>
          <p:nvPr/>
        </p:nvSpPr>
        <p:spPr>
          <a:xfrm>
            <a:off x="573852" y="1417588"/>
            <a:ext cx="4387762" cy="2862322"/>
          </a:xfrm>
          <a:prstGeom prst="rect">
            <a:avLst/>
          </a:prstGeom>
        </p:spPr>
        <p:txBody>
          <a:bodyPr wrap="square">
            <a:spAutoFit/>
          </a:bodyPr>
          <a:lstStyle/>
          <a:p>
            <a:pPr marL="285750" indent="-285750">
              <a:buClr>
                <a:schemeClr val="accent3"/>
              </a:buClr>
              <a:buFont typeface="Wingdings" panose="05000000000000000000" pitchFamily="2" charset="2"/>
              <a:buChar char="§"/>
            </a:pPr>
            <a:r>
              <a:rPr lang="en-US" dirty="0"/>
              <a:t>Roadmap of implementation of the</a:t>
            </a:r>
            <a:br>
              <a:rPr lang="en-US" dirty="0"/>
            </a:br>
            <a:r>
              <a:rPr lang="en-US" dirty="0"/>
              <a:t>To-Be solution</a:t>
            </a:r>
            <a:br>
              <a:rPr lang="en-US" dirty="0"/>
            </a:br>
            <a:endParaRPr lang="en-US" dirty="0"/>
          </a:p>
          <a:p>
            <a:pPr marL="285750" indent="-285750">
              <a:buClr>
                <a:schemeClr val="accent3"/>
              </a:buClr>
              <a:buFont typeface="Wingdings" panose="05000000000000000000" pitchFamily="2" charset="2"/>
              <a:buChar char="§"/>
            </a:pPr>
            <a:r>
              <a:rPr lang="en-US" dirty="0"/>
              <a:t>Project phases</a:t>
            </a:r>
            <a:br>
              <a:rPr lang="en-US" dirty="0"/>
            </a:br>
            <a:endParaRPr lang="en-US" dirty="0"/>
          </a:p>
          <a:p>
            <a:pPr marL="285750" indent="-285750">
              <a:buClr>
                <a:schemeClr val="accent3"/>
              </a:buClr>
              <a:buFont typeface="Wingdings" panose="05000000000000000000" pitchFamily="2" charset="2"/>
              <a:buChar char="§"/>
            </a:pPr>
            <a:r>
              <a:rPr lang="en-US" dirty="0"/>
              <a:t>Milestones and releases</a:t>
            </a:r>
            <a:br>
              <a:rPr lang="en-US" dirty="0"/>
            </a:br>
            <a:endParaRPr lang="en-US" dirty="0"/>
          </a:p>
          <a:p>
            <a:pPr marL="285750" indent="-285750">
              <a:buClr>
                <a:schemeClr val="accent3"/>
              </a:buClr>
              <a:buFont typeface="Wingdings" panose="05000000000000000000" pitchFamily="2" charset="2"/>
              <a:buChar char="§"/>
            </a:pPr>
            <a:r>
              <a:rPr lang="en-US" dirty="0"/>
              <a:t>Project </a:t>
            </a:r>
            <a:r>
              <a:rPr lang="en-US" dirty="0" err="1"/>
              <a:t>Medotology</a:t>
            </a:r>
            <a:endParaRPr lang="en-US" dirty="0"/>
          </a:p>
          <a:p>
            <a:pPr marL="285750" indent="-285750">
              <a:buClr>
                <a:schemeClr val="accent3"/>
              </a:buClr>
              <a:buFont typeface="Wingdings" panose="05000000000000000000" pitchFamily="2" charset="2"/>
              <a:buChar char="§"/>
            </a:pPr>
            <a:endParaRPr lang="en-US" dirty="0"/>
          </a:p>
          <a:p>
            <a:pPr marL="285750" indent="-285750">
              <a:buClr>
                <a:schemeClr val="accent3"/>
              </a:buClr>
              <a:buFont typeface="Wingdings" panose="05000000000000000000" pitchFamily="2" charset="2"/>
              <a:buChar char="§"/>
            </a:pPr>
            <a:r>
              <a:rPr lang="en-US" dirty="0"/>
              <a:t>Project team</a:t>
            </a:r>
          </a:p>
        </p:txBody>
      </p:sp>
      <p:pic>
        <p:nvPicPr>
          <p:cNvPr id="7" name="Picture 6">
            <a:extLst>
              <a:ext uri="{FF2B5EF4-FFF2-40B4-BE49-F238E27FC236}">
                <a16:creationId xmlns:a16="http://schemas.microsoft.com/office/drawing/2014/main" id="{07015C22-6DB4-464F-9E0E-6E64EDDCB864}"/>
              </a:ext>
            </a:extLst>
          </p:cNvPr>
          <p:cNvPicPr>
            <a:picLocks noChangeAspect="1"/>
          </p:cNvPicPr>
          <p:nvPr/>
        </p:nvPicPr>
        <p:blipFill rotWithShape="1">
          <a:blip r:embed="rId3"/>
          <a:srcRect r="10829"/>
          <a:stretch/>
        </p:blipFill>
        <p:spPr>
          <a:xfrm>
            <a:off x="4801250" y="1303199"/>
            <a:ext cx="4342750" cy="3240000"/>
          </a:xfrm>
          <a:prstGeom prst="rect">
            <a:avLst/>
          </a:prstGeom>
        </p:spPr>
      </p:pic>
    </p:spTree>
    <p:extLst>
      <p:ext uri="{BB962C8B-B14F-4D97-AF65-F5344CB8AC3E}">
        <p14:creationId xmlns:p14="http://schemas.microsoft.com/office/powerpoint/2010/main" val="478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342DB72-61EB-4AB7-9A01-C19F5FE77586}"/>
              </a:ext>
            </a:extLst>
          </p:cNvPr>
          <p:cNvSpPr>
            <a:spLocks noGrp="1"/>
          </p:cNvSpPr>
          <p:nvPr>
            <p:ph type="title"/>
          </p:nvPr>
        </p:nvSpPr>
        <p:spPr>
          <a:xfrm>
            <a:off x="573852" y="408191"/>
            <a:ext cx="7968163" cy="266461"/>
          </a:xfrm>
        </p:spPr>
        <p:txBody>
          <a:bodyPr/>
          <a:lstStyle/>
          <a:p>
            <a:r>
              <a:rPr lang="en-US" dirty="0"/>
              <a:t>Project </a:t>
            </a:r>
            <a:r>
              <a:rPr lang="en-US" dirty="0" err="1"/>
              <a:t>managament</a:t>
            </a:r>
            <a:endParaRPr lang="en-US" dirty="0"/>
          </a:p>
        </p:txBody>
      </p:sp>
      <p:pic>
        <p:nvPicPr>
          <p:cNvPr id="19" name="Picture 18">
            <a:extLst>
              <a:ext uri="{FF2B5EF4-FFF2-40B4-BE49-F238E27FC236}">
                <a16:creationId xmlns:a16="http://schemas.microsoft.com/office/drawing/2014/main" id="{48396797-0734-4C82-872F-247BBE531D5F}"/>
              </a:ext>
            </a:extLst>
          </p:cNvPr>
          <p:cNvPicPr>
            <a:picLocks noChangeAspect="1"/>
          </p:cNvPicPr>
          <p:nvPr/>
        </p:nvPicPr>
        <p:blipFill>
          <a:blip r:embed="rId3">
            <a:duotone>
              <a:schemeClr val="accent2">
                <a:shade val="45000"/>
                <a:satMod val="135000"/>
              </a:schemeClr>
              <a:prstClr val="white"/>
            </a:duotone>
          </a:blip>
          <a:stretch>
            <a:fillRect/>
          </a:stretch>
        </p:blipFill>
        <p:spPr>
          <a:xfrm>
            <a:off x="1252416" y="2105804"/>
            <a:ext cx="828000" cy="828000"/>
          </a:xfrm>
          <a:prstGeom prst="rect">
            <a:avLst/>
          </a:prstGeom>
        </p:spPr>
      </p:pic>
      <p:pic>
        <p:nvPicPr>
          <p:cNvPr id="20" name="Picture 19">
            <a:extLst>
              <a:ext uri="{FF2B5EF4-FFF2-40B4-BE49-F238E27FC236}">
                <a16:creationId xmlns:a16="http://schemas.microsoft.com/office/drawing/2014/main" id="{C6E90CA0-1B5C-406D-A4D9-05CDEAB50016}"/>
              </a:ext>
            </a:extLst>
          </p:cNvPr>
          <p:cNvPicPr>
            <a:picLocks noChangeAspect="1"/>
          </p:cNvPicPr>
          <p:nvPr/>
        </p:nvPicPr>
        <p:blipFill>
          <a:blip r:embed="rId4">
            <a:duotone>
              <a:schemeClr val="accent2">
                <a:shade val="45000"/>
                <a:satMod val="135000"/>
              </a:schemeClr>
              <a:prstClr val="white"/>
            </a:duotone>
          </a:blip>
          <a:stretch>
            <a:fillRect/>
          </a:stretch>
        </p:blipFill>
        <p:spPr>
          <a:xfrm>
            <a:off x="3274070" y="2105804"/>
            <a:ext cx="828000" cy="828000"/>
          </a:xfrm>
          <a:prstGeom prst="rect">
            <a:avLst/>
          </a:prstGeom>
        </p:spPr>
      </p:pic>
      <p:pic>
        <p:nvPicPr>
          <p:cNvPr id="21" name="Picture 20">
            <a:extLst>
              <a:ext uri="{FF2B5EF4-FFF2-40B4-BE49-F238E27FC236}">
                <a16:creationId xmlns:a16="http://schemas.microsoft.com/office/drawing/2014/main" id="{483269D1-3739-468B-8BE1-92EBE7218C3C}"/>
              </a:ext>
            </a:extLst>
          </p:cNvPr>
          <p:cNvPicPr>
            <a:picLocks noChangeAspect="1"/>
          </p:cNvPicPr>
          <p:nvPr/>
        </p:nvPicPr>
        <p:blipFill>
          <a:blip r:embed="rId5">
            <a:duotone>
              <a:schemeClr val="accent2">
                <a:shade val="45000"/>
                <a:satMod val="135000"/>
              </a:schemeClr>
              <a:prstClr val="white"/>
            </a:duotone>
          </a:blip>
          <a:stretch>
            <a:fillRect/>
          </a:stretch>
        </p:blipFill>
        <p:spPr>
          <a:xfrm>
            <a:off x="5295724" y="2139750"/>
            <a:ext cx="864000" cy="864000"/>
          </a:xfrm>
          <a:prstGeom prst="rect">
            <a:avLst/>
          </a:prstGeom>
        </p:spPr>
      </p:pic>
      <p:pic>
        <p:nvPicPr>
          <p:cNvPr id="22" name="Picture 21">
            <a:extLst>
              <a:ext uri="{FF2B5EF4-FFF2-40B4-BE49-F238E27FC236}">
                <a16:creationId xmlns:a16="http://schemas.microsoft.com/office/drawing/2014/main" id="{D151ADD1-1D45-44AA-B800-11DA5A0A1E08}"/>
              </a:ext>
            </a:extLst>
          </p:cNvPr>
          <p:cNvPicPr>
            <a:picLocks noChangeAspect="1"/>
          </p:cNvPicPr>
          <p:nvPr/>
        </p:nvPicPr>
        <p:blipFill>
          <a:blip r:embed="rId6">
            <a:duotone>
              <a:schemeClr val="accent2">
                <a:shade val="45000"/>
                <a:satMod val="135000"/>
              </a:schemeClr>
              <a:prstClr val="white"/>
            </a:duotone>
          </a:blip>
          <a:stretch>
            <a:fillRect/>
          </a:stretch>
        </p:blipFill>
        <p:spPr>
          <a:xfrm>
            <a:off x="7353379" y="2105804"/>
            <a:ext cx="864000" cy="864000"/>
          </a:xfrm>
          <a:prstGeom prst="rect">
            <a:avLst/>
          </a:prstGeom>
        </p:spPr>
      </p:pic>
      <p:sp>
        <p:nvSpPr>
          <p:cNvPr id="23" name="TextBox 22">
            <a:extLst>
              <a:ext uri="{FF2B5EF4-FFF2-40B4-BE49-F238E27FC236}">
                <a16:creationId xmlns:a16="http://schemas.microsoft.com/office/drawing/2014/main" id="{B2223155-EE59-4E06-A1B9-7CFC79CB607F}"/>
              </a:ext>
            </a:extLst>
          </p:cNvPr>
          <p:cNvSpPr txBox="1"/>
          <p:nvPr/>
        </p:nvSpPr>
        <p:spPr>
          <a:xfrm>
            <a:off x="868894" y="3007074"/>
            <a:ext cx="1595044" cy="307777"/>
          </a:xfrm>
          <a:prstGeom prst="rect">
            <a:avLst/>
          </a:prstGeom>
          <a:noFill/>
        </p:spPr>
        <p:txBody>
          <a:bodyPr wrap="square" rtlCol="0">
            <a:spAutoFit/>
          </a:bodyPr>
          <a:lstStyle/>
          <a:p>
            <a:pPr algn="ctr"/>
            <a:r>
              <a:rPr lang="en-US" sz="1400" dirty="0"/>
              <a:t>Define a Goal</a:t>
            </a:r>
          </a:p>
        </p:txBody>
      </p:sp>
      <p:sp>
        <p:nvSpPr>
          <p:cNvPr id="24" name="TextBox 23">
            <a:extLst>
              <a:ext uri="{FF2B5EF4-FFF2-40B4-BE49-F238E27FC236}">
                <a16:creationId xmlns:a16="http://schemas.microsoft.com/office/drawing/2014/main" id="{BC468243-967E-4217-BC32-E13DF6A30CCD}"/>
              </a:ext>
            </a:extLst>
          </p:cNvPr>
          <p:cNvSpPr txBox="1"/>
          <p:nvPr/>
        </p:nvSpPr>
        <p:spPr>
          <a:xfrm>
            <a:off x="2886818" y="3030517"/>
            <a:ext cx="1595044" cy="307777"/>
          </a:xfrm>
          <a:prstGeom prst="rect">
            <a:avLst/>
          </a:prstGeom>
          <a:noFill/>
        </p:spPr>
        <p:txBody>
          <a:bodyPr wrap="square" rtlCol="0">
            <a:spAutoFit/>
          </a:bodyPr>
          <a:lstStyle/>
          <a:p>
            <a:pPr algn="ctr"/>
            <a:r>
              <a:rPr lang="en-US" sz="1400" dirty="0"/>
              <a:t>Define a Plan</a:t>
            </a:r>
          </a:p>
        </p:txBody>
      </p:sp>
      <p:sp>
        <p:nvSpPr>
          <p:cNvPr id="25" name="TextBox 24">
            <a:extLst>
              <a:ext uri="{FF2B5EF4-FFF2-40B4-BE49-F238E27FC236}">
                <a16:creationId xmlns:a16="http://schemas.microsoft.com/office/drawing/2014/main" id="{A6BCFA62-F71E-4226-9B6C-FA7A7EEBC500}"/>
              </a:ext>
            </a:extLst>
          </p:cNvPr>
          <p:cNvSpPr txBox="1"/>
          <p:nvPr/>
        </p:nvSpPr>
        <p:spPr>
          <a:xfrm>
            <a:off x="4930202" y="3027600"/>
            <a:ext cx="1595044" cy="307777"/>
          </a:xfrm>
          <a:prstGeom prst="rect">
            <a:avLst/>
          </a:prstGeom>
          <a:noFill/>
        </p:spPr>
        <p:txBody>
          <a:bodyPr wrap="square" rtlCol="0">
            <a:spAutoFit/>
          </a:bodyPr>
          <a:lstStyle/>
          <a:p>
            <a:pPr algn="ctr"/>
            <a:r>
              <a:rPr lang="en-US" sz="1400" dirty="0"/>
              <a:t>Execute the Plan</a:t>
            </a:r>
          </a:p>
        </p:txBody>
      </p:sp>
      <p:sp>
        <p:nvSpPr>
          <p:cNvPr id="26" name="TextBox 25">
            <a:extLst>
              <a:ext uri="{FF2B5EF4-FFF2-40B4-BE49-F238E27FC236}">
                <a16:creationId xmlns:a16="http://schemas.microsoft.com/office/drawing/2014/main" id="{2208DB76-263D-4A50-824C-17EEA56E2655}"/>
              </a:ext>
            </a:extLst>
          </p:cNvPr>
          <p:cNvSpPr txBox="1"/>
          <p:nvPr/>
        </p:nvSpPr>
        <p:spPr>
          <a:xfrm>
            <a:off x="6987857" y="3027600"/>
            <a:ext cx="1595044" cy="307777"/>
          </a:xfrm>
          <a:prstGeom prst="rect">
            <a:avLst/>
          </a:prstGeom>
          <a:noFill/>
        </p:spPr>
        <p:txBody>
          <a:bodyPr wrap="square" rtlCol="0">
            <a:spAutoFit/>
          </a:bodyPr>
          <a:lstStyle/>
          <a:p>
            <a:pPr algn="ctr"/>
            <a:r>
              <a:rPr lang="en-US" sz="1400" dirty="0"/>
              <a:t>Goal Achieved</a:t>
            </a:r>
          </a:p>
        </p:txBody>
      </p:sp>
      <p:cxnSp>
        <p:nvCxnSpPr>
          <p:cNvPr id="27" name="Straight Arrow Connector 26">
            <a:extLst>
              <a:ext uri="{FF2B5EF4-FFF2-40B4-BE49-F238E27FC236}">
                <a16:creationId xmlns:a16="http://schemas.microsoft.com/office/drawing/2014/main" id="{697414D9-7C68-4ABB-9EFF-D595359D5DBB}"/>
              </a:ext>
            </a:extLst>
          </p:cNvPr>
          <p:cNvCxnSpPr/>
          <p:nvPr/>
        </p:nvCxnSpPr>
        <p:spPr>
          <a:xfrm>
            <a:off x="2385690" y="2571750"/>
            <a:ext cx="715020" cy="0"/>
          </a:xfrm>
          <a:prstGeom prst="straightConnector1">
            <a:avLst/>
          </a:prstGeom>
          <a:ln w="38100">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70C439DF-866F-41C7-9EA7-0FC590360514}"/>
              </a:ext>
            </a:extLst>
          </p:cNvPr>
          <p:cNvCxnSpPr/>
          <p:nvPr/>
        </p:nvCxnSpPr>
        <p:spPr>
          <a:xfrm>
            <a:off x="4415016" y="2571750"/>
            <a:ext cx="715020" cy="0"/>
          </a:xfrm>
          <a:prstGeom prst="straightConnector1">
            <a:avLst/>
          </a:prstGeom>
          <a:ln w="38100">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7E7348CE-8E87-4266-8BF3-D87FA43AB7F6}"/>
              </a:ext>
            </a:extLst>
          </p:cNvPr>
          <p:cNvCxnSpPr/>
          <p:nvPr/>
        </p:nvCxnSpPr>
        <p:spPr>
          <a:xfrm>
            <a:off x="6525246" y="2571750"/>
            <a:ext cx="715020" cy="0"/>
          </a:xfrm>
          <a:prstGeom prst="straightConnector1">
            <a:avLst/>
          </a:prstGeom>
          <a:ln w="38100">
            <a:solidFill>
              <a:schemeClr val="tx1"/>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50531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342DB72-61EB-4AB7-9A01-C19F5FE77586}"/>
              </a:ext>
            </a:extLst>
          </p:cNvPr>
          <p:cNvSpPr>
            <a:spLocks noGrp="1"/>
          </p:cNvSpPr>
          <p:nvPr>
            <p:ph type="title"/>
          </p:nvPr>
        </p:nvSpPr>
        <p:spPr>
          <a:xfrm>
            <a:off x="573852" y="408191"/>
            <a:ext cx="7968163" cy="266461"/>
          </a:xfrm>
        </p:spPr>
        <p:txBody>
          <a:bodyPr/>
          <a:lstStyle/>
          <a:p>
            <a:r>
              <a:rPr lang="en-US" dirty="0"/>
              <a:t>Project management</a:t>
            </a:r>
          </a:p>
        </p:txBody>
      </p:sp>
      <p:sp>
        <p:nvSpPr>
          <p:cNvPr id="18" name="Subtitle 3">
            <a:extLst>
              <a:ext uri="{FF2B5EF4-FFF2-40B4-BE49-F238E27FC236}">
                <a16:creationId xmlns:a16="http://schemas.microsoft.com/office/drawing/2014/main" id="{67711916-7DB1-4E74-AF77-FF7DC05AF217}"/>
              </a:ext>
            </a:extLst>
          </p:cNvPr>
          <p:cNvSpPr>
            <a:spLocks noGrp="1"/>
          </p:cNvSpPr>
          <p:nvPr>
            <p:ph type="subTitle" idx="1"/>
          </p:nvPr>
        </p:nvSpPr>
        <p:spPr>
          <a:xfrm>
            <a:off x="573852" y="753750"/>
            <a:ext cx="7968163" cy="328820"/>
          </a:xfrm>
        </p:spPr>
        <p:txBody>
          <a:bodyPr/>
          <a:lstStyle/>
          <a:p>
            <a:r>
              <a:rPr lang="en-US" dirty="0"/>
              <a:t>In real cases</a:t>
            </a:r>
          </a:p>
        </p:txBody>
      </p:sp>
      <p:pic>
        <p:nvPicPr>
          <p:cNvPr id="19" name="Picture 18">
            <a:extLst>
              <a:ext uri="{FF2B5EF4-FFF2-40B4-BE49-F238E27FC236}">
                <a16:creationId xmlns:a16="http://schemas.microsoft.com/office/drawing/2014/main" id="{48396797-0734-4C82-872F-247BBE531D5F}"/>
              </a:ext>
            </a:extLst>
          </p:cNvPr>
          <p:cNvPicPr>
            <a:picLocks noChangeAspect="1"/>
          </p:cNvPicPr>
          <p:nvPr/>
        </p:nvPicPr>
        <p:blipFill>
          <a:blip r:embed="rId3">
            <a:duotone>
              <a:schemeClr val="accent2">
                <a:shade val="45000"/>
                <a:satMod val="135000"/>
              </a:schemeClr>
              <a:prstClr val="white"/>
            </a:duotone>
          </a:blip>
          <a:stretch>
            <a:fillRect/>
          </a:stretch>
        </p:blipFill>
        <p:spPr>
          <a:xfrm>
            <a:off x="1447624" y="1696868"/>
            <a:ext cx="1260000" cy="1260000"/>
          </a:xfrm>
          <a:prstGeom prst="rect">
            <a:avLst/>
          </a:prstGeom>
        </p:spPr>
      </p:pic>
      <p:sp>
        <p:nvSpPr>
          <p:cNvPr id="23" name="TextBox 22">
            <a:extLst>
              <a:ext uri="{FF2B5EF4-FFF2-40B4-BE49-F238E27FC236}">
                <a16:creationId xmlns:a16="http://schemas.microsoft.com/office/drawing/2014/main" id="{B2223155-EE59-4E06-A1B9-7CFC79CB607F}"/>
              </a:ext>
            </a:extLst>
          </p:cNvPr>
          <p:cNvSpPr txBox="1"/>
          <p:nvPr/>
        </p:nvSpPr>
        <p:spPr>
          <a:xfrm>
            <a:off x="1280102" y="3059020"/>
            <a:ext cx="1595044" cy="307777"/>
          </a:xfrm>
          <a:prstGeom prst="rect">
            <a:avLst/>
          </a:prstGeom>
          <a:noFill/>
        </p:spPr>
        <p:txBody>
          <a:bodyPr wrap="square" rtlCol="0">
            <a:spAutoFit/>
          </a:bodyPr>
          <a:lstStyle/>
          <a:p>
            <a:pPr algn="ctr"/>
            <a:r>
              <a:rPr lang="en-US" sz="1400" dirty="0"/>
              <a:t>Define a Goal</a:t>
            </a:r>
          </a:p>
        </p:txBody>
      </p:sp>
      <p:sp>
        <p:nvSpPr>
          <p:cNvPr id="32" name="TextBox 31">
            <a:extLst>
              <a:ext uri="{FF2B5EF4-FFF2-40B4-BE49-F238E27FC236}">
                <a16:creationId xmlns:a16="http://schemas.microsoft.com/office/drawing/2014/main" id="{7E05FE89-74C4-475A-AA26-A3F1D0AE2D97}"/>
              </a:ext>
            </a:extLst>
          </p:cNvPr>
          <p:cNvSpPr txBox="1"/>
          <p:nvPr/>
        </p:nvSpPr>
        <p:spPr>
          <a:xfrm>
            <a:off x="3861916" y="1310264"/>
            <a:ext cx="4813879" cy="3293209"/>
          </a:xfrm>
          <a:prstGeom prst="rect">
            <a:avLst/>
          </a:prstGeom>
          <a:noFill/>
        </p:spPr>
        <p:txBody>
          <a:bodyPr wrap="square" rtlCol="0">
            <a:spAutoFit/>
          </a:bodyPr>
          <a:lstStyle/>
          <a:p>
            <a:pPr marL="342900" indent="-342900">
              <a:buClr>
                <a:schemeClr val="tx2"/>
              </a:buClr>
              <a:buFont typeface="Wingdings" panose="05000000000000000000" pitchFamily="2" charset="2"/>
              <a:buChar char="§"/>
            </a:pPr>
            <a:r>
              <a:rPr lang="en-US" sz="1600" dirty="0"/>
              <a:t>AI and ML subject to often </a:t>
            </a:r>
            <a:r>
              <a:rPr lang="en-US" sz="1600" b="1" dirty="0">
                <a:solidFill>
                  <a:schemeClr val="tx2"/>
                </a:solidFill>
              </a:rPr>
              <a:t>overblown hype</a:t>
            </a:r>
            <a:r>
              <a:rPr lang="en-US" sz="1600" dirty="0"/>
              <a:t>, no silver bullet to tackle lame processes or lack of data</a:t>
            </a:r>
            <a:br>
              <a:rPr lang="en-US" sz="1600" dirty="0"/>
            </a:br>
            <a:endParaRPr lang="en-US" sz="1600" dirty="0"/>
          </a:p>
          <a:p>
            <a:pPr marL="342900" indent="-342900">
              <a:buClr>
                <a:schemeClr val="tx2"/>
              </a:buClr>
              <a:buFont typeface="Wingdings" panose="05000000000000000000" pitchFamily="2" charset="2"/>
              <a:buChar char="§"/>
            </a:pPr>
            <a:r>
              <a:rPr lang="en-US" sz="1600" b="1" dirty="0">
                <a:solidFill>
                  <a:schemeClr val="tx2"/>
                </a:solidFill>
              </a:rPr>
              <a:t>Setting expectations</a:t>
            </a:r>
            <a:r>
              <a:rPr lang="en-US" sz="1600" dirty="0"/>
              <a:t>, correcting them if necessary, helping to address</a:t>
            </a:r>
          </a:p>
          <a:p>
            <a:pPr>
              <a:buClr>
                <a:schemeClr val="tx2"/>
              </a:buClr>
            </a:pPr>
            <a:endParaRPr lang="en-US" sz="1600" dirty="0"/>
          </a:p>
          <a:p>
            <a:pPr marL="342900" indent="-342900">
              <a:buClr>
                <a:schemeClr val="tx2"/>
              </a:buClr>
              <a:buFont typeface="Wingdings" panose="05000000000000000000" pitchFamily="2" charset="2"/>
              <a:buChar char="§"/>
            </a:pPr>
            <a:r>
              <a:rPr lang="en-US" sz="1600" dirty="0"/>
              <a:t>AP enabling use case, </a:t>
            </a:r>
            <a:r>
              <a:rPr lang="en-US" sz="1600" dirty="0" err="1"/>
              <a:t>analysing</a:t>
            </a:r>
            <a:r>
              <a:rPr lang="en-US" sz="1600" dirty="0"/>
              <a:t> the GAP</a:t>
            </a:r>
          </a:p>
          <a:p>
            <a:pPr marL="342900" indent="-342900">
              <a:buClr>
                <a:schemeClr val="tx2"/>
              </a:buClr>
              <a:buFont typeface="Wingdings" panose="05000000000000000000" pitchFamily="2" charset="2"/>
              <a:buChar char="§"/>
            </a:pPr>
            <a:endParaRPr lang="en-US" sz="1600" dirty="0"/>
          </a:p>
          <a:p>
            <a:pPr marL="342900" indent="-342900">
              <a:buClr>
                <a:schemeClr val="tx2"/>
              </a:buClr>
              <a:buFont typeface="Wingdings" panose="05000000000000000000" pitchFamily="2" charset="2"/>
              <a:buChar char="§"/>
            </a:pPr>
            <a:r>
              <a:rPr lang="en-US" sz="1600" dirty="0"/>
              <a:t>Focus on </a:t>
            </a:r>
            <a:r>
              <a:rPr lang="en-US" sz="1600" b="1" dirty="0">
                <a:solidFill>
                  <a:schemeClr val="tx2"/>
                </a:solidFill>
              </a:rPr>
              <a:t>business value, </a:t>
            </a:r>
            <a:r>
              <a:rPr lang="en-US" sz="1600" dirty="0"/>
              <a:t>who pays you if not</a:t>
            </a:r>
          </a:p>
          <a:p>
            <a:pPr>
              <a:buClr>
                <a:schemeClr val="tx2"/>
              </a:buClr>
            </a:pPr>
            <a:endParaRPr lang="en-US" sz="1600" dirty="0"/>
          </a:p>
          <a:p>
            <a:pPr marL="342900" indent="-342900">
              <a:buClr>
                <a:schemeClr val="tx2"/>
              </a:buClr>
              <a:buFont typeface="Wingdings" panose="05000000000000000000" pitchFamily="2" charset="2"/>
              <a:buChar char="§"/>
            </a:pPr>
            <a:r>
              <a:rPr lang="en-US" sz="1600" b="1" dirty="0">
                <a:solidFill>
                  <a:schemeClr val="tx2"/>
                </a:solidFill>
              </a:rPr>
              <a:t>Challenging but realistic targets</a:t>
            </a:r>
            <a:r>
              <a:rPr lang="en-US" sz="1600" dirty="0"/>
              <a:t>, cost, time and technology constraints</a:t>
            </a:r>
          </a:p>
        </p:txBody>
      </p:sp>
      <p:sp>
        <p:nvSpPr>
          <p:cNvPr id="2" name="Rectangle 1">
            <a:extLst>
              <a:ext uri="{FF2B5EF4-FFF2-40B4-BE49-F238E27FC236}">
                <a16:creationId xmlns:a16="http://schemas.microsoft.com/office/drawing/2014/main" id="{C06B2912-3C02-42F5-9B8C-9D336CCF652D}"/>
              </a:ext>
            </a:extLst>
          </p:cNvPr>
          <p:cNvSpPr/>
          <p:nvPr/>
        </p:nvSpPr>
        <p:spPr>
          <a:xfrm>
            <a:off x="573852" y="3514324"/>
            <a:ext cx="3134191" cy="369332"/>
          </a:xfrm>
          <a:prstGeom prst="rect">
            <a:avLst/>
          </a:prstGeom>
        </p:spPr>
        <p:txBody>
          <a:bodyPr wrap="none">
            <a:spAutoFit/>
          </a:bodyPr>
          <a:lstStyle/>
          <a:p>
            <a:pPr lvl="0">
              <a:defRPr/>
            </a:pPr>
            <a:r>
              <a:rPr lang="en-US" i="1" dirty="0"/>
              <a:t>Are you sure there is a goal?</a:t>
            </a:r>
          </a:p>
        </p:txBody>
      </p:sp>
    </p:spTree>
    <p:extLst>
      <p:ext uri="{BB962C8B-B14F-4D97-AF65-F5344CB8AC3E}">
        <p14:creationId xmlns:p14="http://schemas.microsoft.com/office/powerpoint/2010/main" val="3397149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342DB72-61EB-4AB7-9A01-C19F5FE77586}"/>
              </a:ext>
            </a:extLst>
          </p:cNvPr>
          <p:cNvSpPr>
            <a:spLocks noGrp="1"/>
          </p:cNvSpPr>
          <p:nvPr>
            <p:ph type="title"/>
          </p:nvPr>
        </p:nvSpPr>
        <p:spPr>
          <a:xfrm>
            <a:off x="573852" y="408191"/>
            <a:ext cx="7968163" cy="266461"/>
          </a:xfrm>
        </p:spPr>
        <p:txBody>
          <a:bodyPr/>
          <a:lstStyle/>
          <a:p>
            <a:r>
              <a:rPr lang="en-US" dirty="0"/>
              <a:t>Project management</a:t>
            </a:r>
          </a:p>
        </p:txBody>
      </p:sp>
      <p:sp>
        <p:nvSpPr>
          <p:cNvPr id="18" name="Subtitle 3">
            <a:extLst>
              <a:ext uri="{FF2B5EF4-FFF2-40B4-BE49-F238E27FC236}">
                <a16:creationId xmlns:a16="http://schemas.microsoft.com/office/drawing/2014/main" id="{67711916-7DB1-4E74-AF77-FF7DC05AF217}"/>
              </a:ext>
            </a:extLst>
          </p:cNvPr>
          <p:cNvSpPr>
            <a:spLocks noGrp="1"/>
          </p:cNvSpPr>
          <p:nvPr>
            <p:ph type="subTitle" idx="1"/>
          </p:nvPr>
        </p:nvSpPr>
        <p:spPr>
          <a:xfrm>
            <a:off x="573852" y="753750"/>
            <a:ext cx="7968163" cy="328820"/>
          </a:xfrm>
        </p:spPr>
        <p:txBody>
          <a:bodyPr/>
          <a:lstStyle/>
          <a:p>
            <a:r>
              <a:rPr lang="en-US" dirty="0"/>
              <a:t>In real cases</a:t>
            </a:r>
          </a:p>
        </p:txBody>
      </p:sp>
      <p:pic>
        <p:nvPicPr>
          <p:cNvPr id="14" name="Picture 13">
            <a:extLst>
              <a:ext uri="{FF2B5EF4-FFF2-40B4-BE49-F238E27FC236}">
                <a16:creationId xmlns:a16="http://schemas.microsoft.com/office/drawing/2014/main" id="{C7A03F40-03C3-4D3A-81EA-5D0CFE60E45F}"/>
              </a:ext>
            </a:extLst>
          </p:cNvPr>
          <p:cNvPicPr>
            <a:picLocks noChangeAspect="1"/>
          </p:cNvPicPr>
          <p:nvPr/>
        </p:nvPicPr>
        <p:blipFill>
          <a:blip r:embed="rId3">
            <a:duotone>
              <a:schemeClr val="accent2">
                <a:shade val="45000"/>
                <a:satMod val="135000"/>
              </a:schemeClr>
              <a:prstClr val="white"/>
            </a:duotone>
          </a:blip>
          <a:stretch>
            <a:fillRect/>
          </a:stretch>
        </p:blipFill>
        <p:spPr>
          <a:xfrm>
            <a:off x="1447624" y="1725257"/>
            <a:ext cx="1260000" cy="1260000"/>
          </a:xfrm>
          <a:prstGeom prst="rect">
            <a:avLst/>
          </a:prstGeom>
        </p:spPr>
      </p:pic>
      <p:sp>
        <p:nvSpPr>
          <p:cNvPr id="24" name="TextBox 23">
            <a:extLst>
              <a:ext uri="{FF2B5EF4-FFF2-40B4-BE49-F238E27FC236}">
                <a16:creationId xmlns:a16="http://schemas.microsoft.com/office/drawing/2014/main" id="{E8A6E9AF-570D-4C43-B992-4FBEE14AE62D}"/>
              </a:ext>
            </a:extLst>
          </p:cNvPr>
          <p:cNvSpPr txBox="1"/>
          <p:nvPr/>
        </p:nvSpPr>
        <p:spPr>
          <a:xfrm>
            <a:off x="1280102" y="3059020"/>
            <a:ext cx="1595044" cy="307777"/>
          </a:xfrm>
          <a:prstGeom prst="rect">
            <a:avLst/>
          </a:prstGeom>
          <a:noFill/>
        </p:spPr>
        <p:txBody>
          <a:bodyPr wrap="square" rtlCol="0">
            <a:spAutoFit/>
          </a:bodyPr>
          <a:lstStyle/>
          <a:p>
            <a:pPr algn="ctr"/>
            <a:r>
              <a:rPr lang="en-US" sz="1400" dirty="0"/>
              <a:t>Define a Plan</a:t>
            </a:r>
          </a:p>
        </p:txBody>
      </p:sp>
      <p:sp>
        <p:nvSpPr>
          <p:cNvPr id="25" name="TextBox 24">
            <a:extLst>
              <a:ext uri="{FF2B5EF4-FFF2-40B4-BE49-F238E27FC236}">
                <a16:creationId xmlns:a16="http://schemas.microsoft.com/office/drawing/2014/main" id="{11C0E2A6-B153-4A45-B080-923DF47C1D86}"/>
              </a:ext>
            </a:extLst>
          </p:cNvPr>
          <p:cNvSpPr txBox="1"/>
          <p:nvPr/>
        </p:nvSpPr>
        <p:spPr>
          <a:xfrm>
            <a:off x="4163144" y="1658636"/>
            <a:ext cx="4702560" cy="2800767"/>
          </a:xfrm>
          <a:prstGeom prst="rect">
            <a:avLst/>
          </a:prstGeom>
          <a:noFill/>
        </p:spPr>
        <p:txBody>
          <a:bodyPr wrap="square" rtlCol="0">
            <a:spAutoFit/>
          </a:bodyPr>
          <a:lstStyle/>
          <a:p>
            <a:pPr marL="342900" indent="-342900">
              <a:buClr>
                <a:schemeClr val="tx2"/>
              </a:buClr>
              <a:buFont typeface="Wingdings" panose="05000000000000000000" pitchFamily="2" charset="2"/>
              <a:buChar char="§"/>
            </a:pPr>
            <a:r>
              <a:rPr lang="en-US" sz="1600" dirty="0"/>
              <a:t>Waterfall (</a:t>
            </a:r>
            <a:r>
              <a:rPr lang="en-US" sz="1600" b="1" dirty="0">
                <a:solidFill>
                  <a:schemeClr val="tx2"/>
                </a:solidFill>
              </a:rPr>
              <a:t>does not work technically</a:t>
            </a:r>
            <a:r>
              <a:rPr lang="en-US" sz="1600" dirty="0"/>
              <a:t>) or Agile (complex - no long-term visibility)? In the reality mix of the two, what changes (or should change) is the scope -&gt; difficult realization</a:t>
            </a:r>
            <a:br>
              <a:rPr lang="en-US" sz="1600" dirty="0"/>
            </a:br>
            <a:endParaRPr lang="en-US" sz="1600" dirty="0"/>
          </a:p>
          <a:p>
            <a:pPr marL="342900" indent="-342900">
              <a:buClr>
                <a:schemeClr val="tx2"/>
              </a:buClr>
              <a:buFont typeface="Wingdings" panose="05000000000000000000" pitchFamily="2" charset="2"/>
              <a:buChar char="§"/>
            </a:pPr>
            <a:r>
              <a:rPr lang="en-US" sz="1600" dirty="0"/>
              <a:t>Define priorities, business value? Yes but given technical platform issue, </a:t>
            </a:r>
            <a:r>
              <a:rPr lang="en-US" sz="1600" b="1" dirty="0">
                <a:solidFill>
                  <a:schemeClr val="tx2"/>
                </a:solidFill>
              </a:rPr>
              <a:t>promote E2E flows</a:t>
            </a:r>
          </a:p>
          <a:p>
            <a:pPr marL="342900" indent="-342900">
              <a:buClr>
                <a:schemeClr val="tx2"/>
              </a:buClr>
              <a:buFont typeface="Wingdings" panose="05000000000000000000" pitchFamily="2" charset="2"/>
              <a:buChar char="§"/>
            </a:pPr>
            <a:endParaRPr lang="en-US" sz="1600" dirty="0"/>
          </a:p>
          <a:p>
            <a:pPr marL="342900" indent="-342900">
              <a:buClr>
                <a:schemeClr val="tx2"/>
              </a:buClr>
              <a:buFont typeface="Wingdings" panose="05000000000000000000" pitchFamily="2" charset="2"/>
              <a:buChar char="§"/>
            </a:pPr>
            <a:r>
              <a:rPr lang="en-US" sz="1600" dirty="0"/>
              <a:t>Delivery VS Demand</a:t>
            </a:r>
          </a:p>
        </p:txBody>
      </p:sp>
      <p:sp>
        <p:nvSpPr>
          <p:cNvPr id="26" name="Rectangle 25">
            <a:extLst>
              <a:ext uri="{FF2B5EF4-FFF2-40B4-BE49-F238E27FC236}">
                <a16:creationId xmlns:a16="http://schemas.microsoft.com/office/drawing/2014/main" id="{98E435F4-D497-403D-B2B9-383CFABD77A5}"/>
              </a:ext>
            </a:extLst>
          </p:cNvPr>
          <p:cNvSpPr/>
          <p:nvPr/>
        </p:nvSpPr>
        <p:spPr>
          <a:xfrm>
            <a:off x="573852" y="3514324"/>
            <a:ext cx="3312347" cy="923330"/>
          </a:xfrm>
          <a:prstGeom prst="rect">
            <a:avLst/>
          </a:prstGeom>
        </p:spPr>
        <p:txBody>
          <a:bodyPr wrap="square">
            <a:spAutoFit/>
          </a:bodyPr>
          <a:lstStyle/>
          <a:p>
            <a:pPr lvl="0">
              <a:defRPr/>
            </a:pPr>
            <a:r>
              <a:rPr lang="en-US" i="1" dirty="0"/>
              <a:t>I have </a:t>
            </a:r>
            <a:r>
              <a:rPr lang="en-US" b="1" i="1" dirty="0">
                <a:solidFill>
                  <a:schemeClr val="tx2"/>
                </a:solidFill>
              </a:rPr>
              <a:t>no idea what we have to do</a:t>
            </a:r>
            <a:r>
              <a:rPr lang="en-US" i="1" dirty="0"/>
              <a:t> but we have to say </a:t>
            </a:r>
            <a:r>
              <a:rPr lang="en-US" b="1" i="1" dirty="0">
                <a:solidFill>
                  <a:schemeClr val="tx2"/>
                </a:solidFill>
              </a:rPr>
              <a:t>when we do it</a:t>
            </a:r>
          </a:p>
        </p:txBody>
      </p:sp>
    </p:spTree>
    <p:extLst>
      <p:ext uri="{BB962C8B-B14F-4D97-AF65-F5344CB8AC3E}">
        <p14:creationId xmlns:p14="http://schemas.microsoft.com/office/powerpoint/2010/main" val="3215493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49182" y="4397461"/>
            <a:ext cx="1682063" cy="6658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15" name="Bild 5" descr="runningma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75156" y="4845778"/>
            <a:ext cx="217532" cy="217532"/>
          </a:xfrm>
          <a:prstGeom prst="rect">
            <a:avLst/>
          </a:prstGeom>
        </p:spPr>
      </p:pic>
      <p:pic>
        <p:nvPicPr>
          <p:cNvPr id="5" name="Picture 4"/>
          <p:cNvPicPr>
            <a:picLocks noChangeAspect="1"/>
          </p:cNvPicPr>
          <p:nvPr/>
        </p:nvPicPr>
        <p:blipFill>
          <a:blip r:embed="rId4"/>
          <a:stretch>
            <a:fillRect/>
          </a:stretch>
        </p:blipFill>
        <p:spPr>
          <a:xfrm>
            <a:off x="-8847" y="0"/>
            <a:ext cx="9152847" cy="4793135"/>
          </a:xfrm>
          <a:prstGeom prst="rect">
            <a:avLst/>
          </a:prstGeom>
          <a:ln>
            <a:noFill/>
          </a:ln>
        </p:spPr>
      </p:pic>
    </p:spTree>
    <p:extLst>
      <p:ext uri="{BB962C8B-B14F-4D97-AF65-F5344CB8AC3E}">
        <p14:creationId xmlns:p14="http://schemas.microsoft.com/office/powerpoint/2010/main" val="15196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E9B42EC-80B5-4B47-A16D-99AE9A6C414F}"/>
              </a:ext>
            </a:extLst>
          </p:cNvPr>
          <p:cNvPicPr>
            <a:picLocks noChangeAspect="1"/>
          </p:cNvPicPr>
          <p:nvPr/>
        </p:nvPicPr>
        <p:blipFill>
          <a:blip r:embed="rId3">
            <a:duotone>
              <a:schemeClr val="accent2">
                <a:shade val="45000"/>
                <a:satMod val="135000"/>
              </a:schemeClr>
              <a:prstClr val="white"/>
            </a:duotone>
          </a:blip>
          <a:stretch>
            <a:fillRect/>
          </a:stretch>
        </p:blipFill>
        <p:spPr>
          <a:xfrm>
            <a:off x="1447624" y="1799020"/>
            <a:ext cx="1260000" cy="1260000"/>
          </a:xfrm>
          <a:prstGeom prst="rect">
            <a:avLst/>
          </a:prstGeom>
        </p:spPr>
      </p:pic>
      <p:sp>
        <p:nvSpPr>
          <p:cNvPr id="17" name="Title 1">
            <a:extLst>
              <a:ext uri="{FF2B5EF4-FFF2-40B4-BE49-F238E27FC236}">
                <a16:creationId xmlns:a16="http://schemas.microsoft.com/office/drawing/2014/main" id="{D342DB72-61EB-4AB7-9A01-C19F5FE77586}"/>
              </a:ext>
            </a:extLst>
          </p:cNvPr>
          <p:cNvSpPr>
            <a:spLocks noGrp="1"/>
          </p:cNvSpPr>
          <p:nvPr>
            <p:ph type="title"/>
          </p:nvPr>
        </p:nvSpPr>
        <p:spPr>
          <a:xfrm>
            <a:off x="573852" y="408191"/>
            <a:ext cx="7968163" cy="266461"/>
          </a:xfrm>
        </p:spPr>
        <p:txBody>
          <a:bodyPr/>
          <a:lstStyle/>
          <a:p>
            <a:r>
              <a:rPr lang="en-US" dirty="0"/>
              <a:t>Project management</a:t>
            </a:r>
          </a:p>
        </p:txBody>
      </p:sp>
      <p:sp>
        <p:nvSpPr>
          <p:cNvPr id="18" name="Subtitle 3">
            <a:extLst>
              <a:ext uri="{FF2B5EF4-FFF2-40B4-BE49-F238E27FC236}">
                <a16:creationId xmlns:a16="http://schemas.microsoft.com/office/drawing/2014/main" id="{67711916-7DB1-4E74-AF77-FF7DC05AF217}"/>
              </a:ext>
            </a:extLst>
          </p:cNvPr>
          <p:cNvSpPr>
            <a:spLocks noGrp="1"/>
          </p:cNvSpPr>
          <p:nvPr>
            <p:ph type="subTitle" idx="1"/>
          </p:nvPr>
        </p:nvSpPr>
        <p:spPr>
          <a:xfrm>
            <a:off x="573852" y="753750"/>
            <a:ext cx="7968163" cy="328820"/>
          </a:xfrm>
        </p:spPr>
        <p:txBody>
          <a:bodyPr/>
          <a:lstStyle/>
          <a:p>
            <a:r>
              <a:rPr lang="en-US" dirty="0"/>
              <a:t>In real cases</a:t>
            </a:r>
          </a:p>
        </p:txBody>
      </p:sp>
      <p:sp>
        <p:nvSpPr>
          <p:cNvPr id="24" name="TextBox 23">
            <a:extLst>
              <a:ext uri="{FF2B5EF4-FFF2-40B4-BE49-F238E27FC236}">
                <a16:creationId xmlns:a16="http://schemas.microsoft.com/office/drawing/2014/main" id="{E8A6E9AF-570D-4C43-B992-4FBEE14AE62D}"/>
              </a:ext>
            </a:extLst>
          </p:cNvPr>
          <p:cNvSpPr txBox="1"/>
          <p:nvPr/>
        </p:nvSpPr>
        <p:spPr>
          <a:xfrm>
            <a:off x="1280102" y="3059020"/>
            <a:ext cx="1595044" cy="307777"/>
          </a:xfrm>
          <a:prstGeom prst="rect">
            <a:avLst/>
          </a:prstGeom>
          <a:noFill/>
        </p:spPr>
        <p:txBody>
          <a:bodyPr wrap="square" rtlCol="0">
            <a:spAutoFit/>
          </a:bodyPr>
          <a:lstStyle/>
          <a:p>
            <a:pPr algn="ctr"/>
            <a:r>
              <a:rPr lang="en-US" sz="1400" dirty="0"/>
              <a:t>Execute the Plan</a:t>
            </a:r>
          </a:p>
        </p:txBody>
      </p:sp>
      <p:sp>
        <p:nvSpPr>
          <p:cNvPr id="25" name="TextBox 24">
            <a:extLst>
              <a:ext uri="{FF2B5EF4-FFF2-40B4-BE49-F238E27FC236}">
                <a16:creationId xmlns:a16="http://schemas.microsoft.com/office/drawing/2014/main" id="{11C0E2A6-B153-4A45-B080-923DF47C1D86}"/>
              </a:ext>
            </a:extLst>
          </p:cNvPr>
          <p:cNvSpPr txBox="1"/>
          <p:nvPr/>
        </p:nvSpPr>
        <p:spPr>
          <a:xfrm>
            <a:off x="4138767" y="1566303"/>
            <a:ext cx="4790548" cy="3293209"/>
          </a:xfrm>
          <a:prstGeom prst="rect">
            <a:avLst/>
          </a:prstGeom>
          <a:noFill/>
        </p:spPr>
        <p:txBody>
          <a:bodyPr wrap="square" rtlCol="0">
            <a:spAutoFit/>
          </a:bodyPr>
          <a:lstStyle/>
          <a:p>
            <a:pPr marL="342900" indent="-342900">
              <a:buClr>
                <a:schemeClr val="tx2"/>
              </a:buClr>
              <a:buFont typeface="Wingdings" panose="05000000000000000000" pitchFamily="2" charset="2"/>
              <a:buChar char="§"/>
            </a:pPr>
            <a:r>
              <a:rPr lang="en-US" sz="1600" b="1" dirty="0">
                <a:solidFill>
                  <a:schemeClr val="tx2"/>
                </a:solidFill>
              </a:rPr>
              <a:t>Change</a:t>
            </a:r>
            <a:r>
              <a:rPr lang="en-US" sz="1600" dirty="0"/>
              <a:t> more or less everything compared to original plan</a:t>
            </a:r>
            <a:br>
              <a:rPr lang="en-US" sz="1600" dirty="0"/>
            </a:br>
            <a:endParaRPr lang="en-US" sz="1600" dirty="0"/>
          </a:p>
          <a:p>
            <a:pPr marL="342900" indent="-342900">
              <a:buClr>
                <a:schemeClr val="tx2"/>
              </a:buClr>
              <a:buFont typeface="Wingdings" panose="05000000000000000000" pitchFamily="2" charset="2"/>
              <a:buChar char="§"/>
            </a:pPr>
            <a:r>
              <a:rPr lang="en-US" sz="1600" b="1" dirty="0">
                <a:solidFill>
                  <a:schemeClr val="tx2"/>
                </a:solidFill>
              </a:rPr>
              <a:t>Change</a:t>
            </a:r>
            <a:r>
              <a:rPr lang="en-US" sz="1600" dirty="0"/>
              <a:t> Scope</a:t>
            </a:r>
          </a:p>
          <a:p>
            <a:pPr marL="342900" indent="-342900">
              <a:buClr>
                <a:schemeClr val="tx2"/>
              </a:buClr>
              <a:buFont typeface="Wingdings" panose="05000000000000000000" pitchFamily="2" charset="2"/>
              <a:buChar char="§"/>
            </a:pPr>
            <a:endParaRPr lang="en-US" sz="1600" dirty="0"/>
          </a:p>
          <a:p>
            <a:pPr marL="342900" indent="-342900">
              <a:buClr>
                <a:schemeClr val="tx2"/>
              </a:buClr>
              <a:buFont typeface="Wingdings" panose="05000000000000000000" pitchFamily="2" charset="2"/>
              <a:buChar char="§"/>
            </a:pPr>
            <a:r>
              <a:rPr lang="en-US" sz="1600" b="1" dirty="0">
                <a:solidFill>
                  <a:schemeClr val="tx2"/>
                </a:solidFill>
              </a:rPr>
              <a:t>Change</a:t>
            </a:r>
            <a:r>
              <a:rPr lang="en-US" sz="1600" dirty="0"/>
              <a:t> Priority</a:t>
            </a:r>
          </a:p>
          <a:p>
            <a:pPr marL="342900" indent="-342900">
              <a:buClr>
                <a:schemeClr val="tx2"/>
              </a:buClr>
              <a:buFont typeface="Wingdings" panose="05000000000000000000" pitchFamily="2" charset="2"/>
              <a:buChar char="§"/>
            </a:pPr>
            <a:endParaRPr lang="en-US" sz="1600" dirty="0"/>
          </a:p>
          <a:p>
            <a:pPr marL="342900" indent="-342900">
              <a:buClr>
                <a:schemeClr val="tx2"/>
              </a:buClr>
              <a:buFont typeface="Wingdings" panose="05000000000000000000" pitchFamily="2" charset="2"/>
              <a:buChar char="§"/>
            </a:pPr>
            <a:r>
              <a:rPr lang="en-US" sz="1600" b="1" dirty="0">
                <a:solidFill>
                  <a:schemeClr val="tx2"/>
                </a:solidFill>
              </a:rPr>
              <a:t>Change</a:t>
            </a:r>
            <a:r>
              <a:rPr lang="en-US" sz="1600" dirty="0"/>
              <a:t> Timeline</a:t>
            </a:r>
          </a:p>
          <a:p>
            <a:pPr marL="342900" indent="-342900">
              <a:buClr>
                <a:schemeClr val="tx2"/>
              </a:buClr>
              <a:buFont typeface="Wingdings" panose="05000000000000000000" pitchFamily="2" charset="2"/>
              <a:buChar char="§"/>
            </a:pPr>
            <a:endParaRPr lang="en-US" sz="1600" dirty="0"/>
          </a:p>
          <a:p>
            <a:pPr marL="342900" indent="-342900">
              <a:buClr>
                <a:schemeClr val="tx2"/>
              </a:buClr>
              <a:buFont typeface="Wingdings" panose="05000000000000000000" pitchFamily="2" charset="2"/>
              <a:buChar char="§"/>
            </a:pPr>
            <a:r>
              <a:rPr lang="en-US" sz="1600" b="1" dirty="0">
                <a:solidFill>
                  <a:schemeClr val="tx2"/>
                </a:solidFill>
              </a:rPr>
              <a:t>Change</a:t>
            </a:r>
            <a:r>
              <a:rPr lang="en-US" sz="1600" b="1" dirty="0"/>
              <a:t> </a:t>
            </a:r>
            <a:r>
              <a:rPr lang="en-US" sz="1600" dirty="0"/>
              <a:t>resources</a:t>
            </a:r>
            <a:r>
              <a:rPr lang="en-US" sz="1600" b="1" dirty="0"/>
              <a:t> </a:t>
            </a:r>
            <a:r>
              <a:rPr lang="en-US" sz="1600" dirty="0"/>
              <a:t>(Senior Dev who knows everything quit)</a:t>
            </a:r>
          </a:p>
          <a:p>
            <a:pPr marL="342900" indent="-342900">
              <a:buClr>
                <a:schemeClr val="tx2"/>
              </a:buClr>
              <a:buFont typeface="Wingdings" panose="05000000000000000000" pitchFamily="2" charset="2"/>
              <a:buChar char="§"/>
            </a:pPr>
            <a:endParaRPr lang="en-US" sz="1600" dirty="0"/>
          </a:p>
          <a:p>
            <a:pPr marL="342900" indent="-342900">
              <a:buClr>
                <a:schemeClr val="tx2"/>
              </a:buClr>
              <a:buFont typeface="Wingdings" panose="05000000000000000000" pitchFamily="2" charset="2"/>
              <a:buChar char="§"/>
            </a:pPr>
            <a:r>
              <a:rPr lang="en-US" sz="1600" dirty="0"/>
              <a:t>…</a:t>
            </a:r>
          </a:p>
        </p:txBody>
      </p:sp>
      <p:sp>
        <p:nvSpPr>
          <p:cNvPr id="26" name="Rectangle 25">
            <a:extLst>
              <a:ext uri="{FF2B5EF4-FFF2-40B4-BE49-F238E27FC236}">
                <a16:creationId xmlns:a16="http://schemas.microsoft.com/office/drawing/2014/main" id="{98E435F4-D497-403D-B2B9-383CFABD77A5}"/>
              </a:ext>
            </a:extLst>
          </p:cNvPr>
          <p:cNvSpPr/>
          <p:nvPr/>
        </p:nvSpPr>
        <p:spPr>
          <a:xfrm>
            <a:off x="421450" y="3452304"/>
            <a:ext cx="3312347" cy="646331"/>
          </a:xfrm>
          <a:prstGeom prst="rect">
            <a:avLst/>
          </a:prstGeom>
        </p:spPr>
        <p:txBody>
          <a:bodyPr wrap="square">
            <a:spAutoFit/>
          </a:bodyPr>
          <a:lstStyle/>
          <a:p>
            <a:pPr lvl="0" algn="ctr">
              <a:defRPr/>
            </a:pPr>
            <a:r>
              <a:rPr lang="en-US" i="1" dirty="0"/>
              <a:t>Try to deliver something helpful</a:t>
            </a:r>
          </a:p>
        </p:txBody>
      </p:sp>
    </p:spTree>
    <p:extLst>
      <p:ext uri="{BB962C8B-B14F-4D97-AF65-F5344CB8AC3E}">
        <p14:creationId xmlns:p14="http://schemas.microsoft.com/office/powerpoint/2010/main" val="1953851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B9DD01-2810-4F0C-85F3-07BC3F4B698B}"/>
              </a:ext>
            </a:extLst>
          </p:cNvPr>
          <p:cNvPicPr>
            <a:picLocks noChangeAspect="1"/>
          </p:cNvPicPr>
          <p:nvPr/>
        </p:nvPicPr>
        <p:blipFill>
          <a:blip r:embed="rId3">
            <a:duotone>
              <a:schemeClr val="accent2">
                <a:shade val="45000"/>
                <a:satMod val="135000"/>
              </a:schemeClr>
              <a:prstClr val="white"/>
            </a:duotone>
          </a:blip>
          <a:stretch>
            <a:fillRect/>
          </a:stretch>
        </p:blipFill>
        <p:spPr>
          <a:xfrm>
            <a:off x="1442639" y="1725257"/>
            <a:ext cx="1260000" cy="1260000"/>
          </a:xfrm>
          <a:prstGeom prst="rect">
            <a:avLst/>
          </a:prstGeom>
        </p:spPr>
      </p:pic>
      <p:sp>
        <p:nvSpPr>
          <p:cNvPr id="17" name="Title 1">
            <a:extLst>
              <a:ext uri="{FF2B5EF4-FFF2-40B4-BE49-F238E27FC236}">
                <a16:creationId xmlns:a16="http://schemas.microsoft.com/office/drawing/2014/main" id="{D342DB72-61EB-4AB7-9A01-C19F5FE77586}"/>
              </a:ext>
            </a:extLst>
          </p:cNvPr>
          <p:cNvSpPr>
            <a:spLocks noGrp="1"/>
          </p:cNvSpPr>
          <p:nvPr>
            <p:ph type="title"/>
          </p:nvPr>
        </p:nvSpPr>
        <p:spPr>
          <a:xfrm>
            <a:off x="573852" y="408191"/>
            <a:ext cx="7968163" cy="266461"/>
          </a:xfrm>
        </p:spPr>
        <p:txBody>
          <a:bodyPr/>
          <a:lstStyle/>
          <a:p>
            <a:r>
              <a:rPr lang="en-US" dirty="0"/>
              <a:t>Project management</a:t>
            </a:r>
          </a:p>
        </p:txBody>
      </p:sp>
      <p:sp>
        <p:nvSpPr>
          <p:cNvPr id="18" name="Subtitle 3">
            <a:extLst>
              <a:ext uri="{FF2B5EF4-FFF2-40B4-BE49-F238E27FC236}">
                <a16:creationId xmlns:a16="http://schemas.microsoft.com/office/drawing/2014/main" id="{67711916-7DB1-4E74-AF77-FF7DC05AF217}"/>
              </a:ext>
            </a:extLst>
          </p:cNvPr>
          <p:cNvSpPr>
            <a:spLocks noGrp="1"/>
          </p:cNvSpPr>
          <p:nvPr>
            <p:ph type="subTitle" idx="1"/>
          </p:nvPr>
        </p:nvSpPr>
        <p:spPr>
          <a:xfrm>
            <a:off x="573852" y="753750"/>
            <a:ext cx="7968163" cy="328820"/>
          </a:xfrm>
        </p:spPr>
        <p:txBody>
          <a:bodyPr/>
          <a:lstStyle/>
          <a:p>
            <a:r>
              <a:rPr lang="en-US" dirty="0"/>
              <a:t>In real cases</a:t>
            </a:r>
          </a:p>
        </p:txBody>
      </p:sp>
      <p:sp>
        <p:nvSpPr>
          <p:cNvPr id="24" name="TextBox 23">
            <a:extLst>
              <a:ext uri="{FF2B5EF4-FFF2-40B4-BE49-F238E27FC236}">
                <a16:creationId xmlns:a16="http://schemas.microsoft.com/office/drawing/2014/main" id="{E8A6E9AF-570D-4C43-B992-4FBEE14AE62D}"/>
              </a:ext>
            </a:extLst>
          </p:cNvPr>
          <p:cNvSpPr txBox="1"/>
          <p:nvPr/>
        </p:nvSpPr>
        <p:spPr>
          <a:xfrm>
            <a:off x="1280102" y="3059020"/>
            <a:ext cx="1595044" cy="307777"/>
          </a:xfrm>
          <a:prstGeom prst="rect">
            <a:avLst/>
          </a:prstGeom>
          <a:noFill/>
        </p:spPr>
        <p:txBody>
          <a:bodyPr wrap="square" rtlCol="0">
            <a:spAutoFit/>
          </a:bodyPr>
          <a:lstStyle/>
          <a:p>
            <a:pPr algn="ctr"/>
            <a:r>
              <a:rPr lang="en-US" sz="1400" dirty="0"/>
              <a:t>Goal Achieved</a:t>
            </a:r>
          </a:p>
        </p:txBody>
      </p:sp>
      <p:sp>
        <p:nvSpPr>
          <p:cNvPr id="25" name="TextBox 24">
            <a:extLst>
              <a:ext uri="{FF2B5EF4-FFF2-40B4-BE49-F238E27FC236}">
                <a16:creationId xmlns:a16="http://schemas.microsoft.com/office/drawing/2014/main" id="{11C0E2A6-B153-4A45-B080-923DF47C1D86}"/>
              </a:ext>
            </a:extLst>
          </p:cNvPr>
          <p:cNvSpPr txBox="1"/>
          <p:nvPr/>
        </p:nvSpPr>
        <p:spPr>
          <a:xfrm>
            <a:off x="4163144" y="1658636"/>
            <a:ext cx="3867150" cy="2800767"/>
          </a:xfrm>
          <a:prstGeom prst="rect">
            <a:avLst/>
          </a:prstGeom>
          <a:noFill/>
        </p:spPr>
        <p:txBody>
          <a:bodyPr wrap="square" rtlCol="0">
            <a:spAutoFit/>
          </a:bodyPr>
          <a:lstStyle/>
          <a:p>
            <a:pPr marL="342900" indent="-342900">
              <a:buClr>
                <a:schemeClr val="tx2"/>
              </a:buClr>
              <a:buFont typeface="Wingdings" panose="05000000000000000000" pitchFamily="2" charset="2"/>
              <a:buChar char="§"/>
            </a:pPr>
            <a:r>
              <a:rPr lang="en-US" sz="1600" dirty="0"/>
              <a:t>Just the first (or one of) </a:t>
            </a:r>
            <a:r>
              <a:rPr lang="en-US" sz="1600" dirty="0" err="1"/>
              <a:t>iteraction</a:t>
            </a:r>
            <a:br>
              <a:rPr lang="en-US" sz="1600" dirty="0"/>
            </a:br>
            <a:endParaRPr lang="en-US" sz="1600" dirty="0"/>
          </a:p>
          <a:p>
            <a:pPr marL="342900" indent="-342900">
              <a:buClr>
                <a:schemeClr val="tx2"/>
              </a:buClr>
              <a:buFont typeface="Wingdings" panose="05000000000000000000" pitchFamily="2" charset="2"/>
              <a:buChar char="§"/>
            </a:pPr>
            <a:r>
              <a:rPr lang="en-US" sz="1600" dirty="0"/>
              <a:t>Define next steps</a:t>
            </a:r>
          </a:p>
          <a:p>
            <a:pPr marL="342900" indent="-342900">
              <a:buClr>
                <a:schemeClr val="tx2"/>
              </a:buClr>
              <a:buFont typeface="Wingdings" panose="05000000000000000000" pitchFamily="2" charset="2"/>
              <a:buChar char="§"/>
            </a:pPr>
            <a:endParaRPr lang="en-US" sz="1600" dirty="0"/>
          </a:p>
          <a:p>
            <a:pPr marL="342900" indent="-342900">
              <a:buClr>
                <a:schemeClr val="tx2"/>
              </a:buClr>
              <a:buFont typeface="Wingdings" panose="05000000000000000000" pitchFamily="2" charset="2"/>
              <a:buChar char="§"/>
            </a:pPr>
            <a:r>
              <a:rPr lang="en-US" sz="1600" dirty="0"/>
              <a:t>Application Maintenance</a:t>
            </a:r>
          </a:p>
          <a:p>
            <a:pPr marL="342900" indent="-342900">
              <a:buClr>
                <a:schemeClr val="tx2"/>
              </a:buClr>
              <a:buFont typeface="Wingdings" panose="05000000000000000000" pitchFamily="2" charset="2"/>
              <a:buChar char="§"/>
            </a:pPr>
            <a:endParaRPr lang="en-US" sz="1600" dirty="0"/>
          </a:p>
          <a:p>
            <a:pPr marL="342900" indent="-342900">
              <a:buClr>
                <a:schemeClr val="tx2"/>
              </a:buClr>
              <a:buFont typeface="Wingdings" panose="05000000000000000000" pitchFamily="2" charset="2"/>
              <a:buChar char="§"/>
            </a:pPr>
            <a:r>
              <a:rPr lang="en-US" sz="1600" dirty="0"/>
              <a:t>Tech Debt Analysis</a:t>
            </a:r>
          </a:p>
          <a:p>
            <a:pPr marL="342900" indent="-342900">
              <a:buClr>
                <a:schemeClr val="tx2"/>
              </a:buClr>
              <a:buFont typeface="Wingdings" panose="05000000000000000000" pitchFamily="2" charset="2"/>
              <a:buChar char="§"/>
            </a:pPr>
            <a:endParaRPr lang="en-US" sz="1600" dirty="0"/>
          </a:p>
          <a:p>
            <a:pPr marL="342900" indent="-342900">
              <a:buClr>
                <a:schemeClr val="tx2"/>
              </a:buClr>
              <a:buFont typeface="Wingdings" panose="05000000000000000000" pitchFamily="2" charset="2"/>
              <a:buChar char="§"/>
            </a:pPr>
            <a:r>
              <a:rPr lang="en-US" sz="1600" dirty="0"/>
              <a:t>Retrospective (why we have achieved some results and others have not)</a:t>
            </a:r>
          </a:p>
        </p:txBody>
      </p:sp>
      <p:sp>
        <p:nvSpPr>
          <p:cNvPr id="26" name="Rectangle 25">
            <a:extLst>
              <a:ext uri="{FF2B5EF4-FFF2-40B4-BE49-F238E27FC236}">
                <a16:creationId xmlns:a16="http://schemas.microsoft.com/office/drawing/2014/main" id="{98E435F4-D497-403D-B2B9-383CFABD77A5}"/>
              </a:ext>
            </a:extLst>
          </p:cNvPr>
          <p:cNvSpPr/>
          <p:nvPr/>
        </p:nvSpPr>
        <p:spPr>
          <a:xfrm>
            <a:off x="259080" y="3514324"/>
            <a:ext cx="3627119" cy="369332"/>
          </a:xfrm>
          <a:prstGeom prst="rect">
            <a:avLst/>
          </a:prstGeom>
        </p:spPr>
        <p:txBody>
          <a:bodyPr wrap="square">
            <a:spAutoFit/>
          </a:bodyPr>
          <a:lstStyle/>
          <a:p>
            <a:pPr lvl="0" algn="ctr">
              <a:defRPr/>
            </a:pPr>
            <a:r>
              <a:rPr lang="en-US" i="1" dirty="0"/>
              <a:t>Check if really helpful</a:t>
            </a:r>
          </a:p>
        </p:txBody>
      </p:sp>
    </p:spTree>
    <p:extLst>
      <p:ext uri="{BB962C8B-B14F-4D97-AF65-F5344CB8AC3E}">
        <p14:creationId xmlns:p14="http://schemas.microsoft.com/office/powerpoint/2010/main" val="1265797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156023" y="2141376"/>
            <a:ext cx="7003440" cy="803145"/>
          </a:xfrm>
        </p:spPr>
        <p:txBody>
          <a:bodyPr/>
          <a:lstStyle/>
          <a:p>
            <a:r>
              <a:rPr lang="it-IT" dirty="0" err="1"/>
              <a:t>Thank</a:t>
            </a:r>
            <a:r>
              <a:rPr lang="it-IT" dirty="0"/>
              <a:t> </a:t>
            </a:r>
            <a:r>
              <a:rPr lang="it-IT" dirty="0" err="1"/>
              <a:t>you</a:t>
            </a:r>
            <a:endParaRPr lang="it-IT" dirty="0"/>
          </a:p>
        </p:txBody>
      </p:sp>
      <p:sp>
        <p:nvSpPr>
          <p:cNvPr id="5" name="Sottotitolo 4"/>
          <p:cNvSpPr>
            <a:spLocks noGrp="1"/>
          </p:cNvSpPr>
          <p:nvPr>
            <p:ph type="subTitle" idx="1"/>
          </p:nvPr>
        </p:nvSpPr>
        <p:spPr>
          <a:xfrm>
            <a:off x="1156022" y="2988487"/>
            <a:ext cx="7003441" cy="328820"/>
          </a:xfrm>
        </p:spPr>
        <p:txBody>
          <a:bodyPr/>
          <a:lstStyle/>
          <a:p>
            <a:r>
              <a:rPr lang="it-IT" dirty="0" err="1"/>
              <a:t>www.reply.com</a:t>
            </a:r>
            <a:endParaRPr lang="it-IT" dirty="0"/>
          </a:p>
        </p:txBody>
      </p:sp>
    </p:spTree>
    <p:extLst>
      <p:ext uri="{BB962C8B-B14F-4D97-AF65-F5344CB8AC3E}">
        <p14:creationId xmlns:p14="http://schemas.microsoft.com/office/powerpoint/2010/main" val="2467260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12501"/>
          </a:xfrm>
          <a:prstGeom prst="rect">
            <a:avLst/>
          </a:prstGeom>
          <a:ln>
            <a:noFill/>
          </a:ln>
        </p:spPr>
      </p:pic>
      <p:sp>
        <p:nvSpPr>
          <p:cNvPr id="7" name="Rectangle 6"/>
          <p:cNvSpPr/>
          <p:nvPr/>
        </p:nvSpPr>
        <p:spPr>
          <a:xfrm>
            <a:off x="8568560" y="4754262"/>
            <a:ext cx="575441" cy="3892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350">
              <a:solidFill>
                <a:prstClr val="white"/>
              </a:solidFill>
              <a:latin typeface="Arial"/>
            </a:endParaRPr>
          </a:p>
        </p:txBody>
      </p:sp>
      <p:pic>
        <p:nvPicPr>
          <p:cNvPr id="9" name="Bild 5" descr="runningma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75156" y="4845778"/>
            <a:ext cx="217532" cy="217532"/>
          </a:xfrm>
          <a:prstGeom prst="rect">
            <a:avLst/>
          </a:prstGeom>
        </p:spPr>
      </p:pic>
    </p:spTree>
    <p:extLst>
      <p:ext uri="{BB962C8B-B14F-4D97-AF65-F5344CB8AC3E}">
        <p14:creationId xmlns:p14="http://schemas.microsoft.com/office/powerpoint/2010/main" val="4992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291138"/>
          </a:xfrm>
          <a:prstGeom prst="rect">
            <a:avLst/>
          </a:prstGeom>
        </p:spPr>
      </p:pic>
      <p:sp>
        <p:nvSpPr>
          <p:cNvPr id="2" name="Rectangle 1"/>
          <p:cNvSpPr/>
          <p:nvPr/>
        </p:nvSpPr>
        <p:spPr>
          <a:xfrm>
            <a:off x="-63813" y="-82296"/>
            <a:ext cx="9280965" cy="5445252"/>
          </a:xfrm>
          <a:prstGeom prst="rect">
            <a:avLst/>
          </a:prstGeom>
          <a:solidFill>
            <a:schemeClr val="bg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it-IT" sz="1350">
              <a:solidFill>
                <a:prstClr val="white"/>
              </a:solidFill>
              <a:latin typeface="Arial"/>
            </a:endParaRPr>
          </a:p>
        </p:txBody>
      </p:sp>
      <p:pic>
        <p:nvPicPr>
          <p:cNvPr id="4"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7150" y="829750"/>
            <a:ext cx="2902897" cy="1260000"/>
          </a:xfrm>
          <a:prstGeom prst="rect">
            <a:avLst/>
          </a:prstGeom>
        </p:spPr>
      </p:pic>
      <p:grpSp>
        <p:nvGrpSpPr>
          <p:cNvPr id="3" name="Group 2"/>
          <p:cNvGrpSpPr/>
          <p:nvPr/>
        </p:nvGrpSpPr>
        <p:grpSpPr>
          <a:xfrm>
            <a:off x="-63813" y="1895813"/>
            <a:ext cx="9136455" cy="1463586"/>
            <a:chOff x="47326" y="2760966"/>
            <a:chExt cx="12181940" cy="1951448"/>
          </a:xfrm>
        </p:grpSpPr>
        <p:sp>
          <p:nvSpPr>
            <p:cNvPr id="24" name="Rectangle 23"/>
            <p:cNvSpPr/>
            <p:nvPr/>
          </p:nvSpPr>
          <p:spPr>
            <a:xfrm>
              <a:off x="47326" y="2773422"/>
              <a:ext cx="12181940" cy="1938992"/>
            </a:xfrm>
            <a:prstGeom prst="rect">
              <a:avLst/>
            </a:prstGeom>
          </p:spPr>
          <p:txBody>
            <a:bodyPr wrap="square" lIns="68580" tIns="34290" rIns="68580" bIns="34290" anchor="t">
              <a:spAutoFit/>
            </a:bodyPr>
            <a:lstStyle/>
            <a:p>
              <a:pPr algn="ctr" defTabSz="685800">
                <a:defRPr/>
              </a:pPr>
              <a:endParaRPr lang="en-US" sz="1350" b="1" dirty="0">
                <a:solidFill>
                  <a:prstClr val="white"/>
                </a:solidFill>
                <a:latin typeface="Arial"/>
              </a:endParaRPr>
            </a:p>
            <a:p>
              <a:pPr algn="ctr" defTabSz="685800">
                <a:defRPr/>
              </a:pPr>
              <a:endParaRPr lang="en-US" sz="1350" b="1" dirty="0">
                <a:solidFill>
                  <a:prstClr val="white"/>
                </a:solidFill>
                <a:latin typeface="Arial"/>
              </a:endParaRPr>
            </a:p>
            <a:p>
              <a:pPr algn="ctr" defTabSz="685800">
                <a:defRPr/>
              </a:pPr>
              <a:endParaRPr lang="en-US" sz="1350" b="1" dirty="0">
                <a:solidFill>
                  <a:prstClr val="white"/>
                </a:solidFill>
                <a:latin typeface="Arial"/>
              </a:endParaRPr>
            </a:p>
            <a:p>
              <a:pPr algn="ctr" defTabSz="685800">
                <a:defRPr/>
              </a:pPr>
              <a:endParaRPr lang="en-US" sz="1350" b="1" dirty="0">
                <a:solidFill>
                  <a:prstClr val="white"/>
                </a:solidFill>
                <a:latin typeface="Arial"/>
              </a:endParaRPr>
            </a:p>
            <a:p>
              <a:pPr algn="ctr" defTabSz="685800">
                <a:defRPr/>
              </a:pPr>
              <a:r>
                <a:rPr lang="en-GB" dirty="0">
                  <a:solidFill>
                    <a:prstClr val="white"/>
                  </a:solidFill>
                  <a:latin typeface="Arial"/>
                </a:rPr>
                <a:t>In all industries and all business functions.</a:t>
              </a:r>
            </a:p>
            <a:p>
              <a:pPr algn="ctr" defTabSz="685800">
                <a:defRPr/>
              </a:pPr>
              <a:r>
                <a:rPr lang="en-GB" dirty="0">
                  <a:solidFill>
                    <a:prstClr val="white"/>
                  </a:solidFill>
                  <a:latin typeface="Arial"/>
                </a:rPr>
                <a:t>With more than 100 projects already delivered in production.</a:t>
              </a:r>
              <a:endParaRPr lang="en-GB" dirty="0">
                <a:solidFill>
                  <a:prstClr val="white"/>
                </a:solidFill>
                <a:latin typeface="Arial"/>
                <a:cs typeface="Arial"/>
              </a:endParaRPr>
            </a:p>
          </p:txBody>
        </p:sp>
        <p:sp>
          <p:nvSpPr>
            <p:cNvPr id="25" name="Rectangle 24"/>
            <p:cNvSpPr/>
            <p:nvPr/>
          </p:nvSpPr>
          <p:spPr>
            <a:xfrm>
              <a:off x="1877586" y="2760966"/>
              <a:ext cx="8983485" cy="677108"/>
            </a:xfrm>
            <a:prstGeom prst="rect">
              <a:avLst/>
            </a:prstGeom>
          </p:spPr>
          <p:txBody>
            <a:bodyPr wrap="none">
              <a:spAutoFit/>
            </a:bodyPr>
            <a:lstStyle/>
            <a:p>
              <a:pPr defTabSz="685800">
                <a:defRPr/>
              </a:pPr>
              <a:r>
                <a:rPr lang="en-GB" b="1" dirty="0">
                  <a:solidFill>
                    <a:srgbClr val="D1E420"/>
                  </a:solidFill>
                  <a:latin typeface="Arial Black" panose="020B0A04020102020204" pitchFamily="34" charset="0"/>
                </a:rPr>
                <a:t>BIG DATA </a:t>
              </a:r>
              <a:r>
                <a:rPr lang="en-GB" sz="2700" b="1" dirty="0">
                  <a:solidFill>
                    <a:prstClr val="white"/>
                  </a:solidFill>
                  <a:latin typeface="Arial Black" panose="020B0A04020102020204" pitchFamily="34" charset="0"/>
                </a:rPr>
                <a:t>|</a:t>
              </a:r>
              <a:r>
                <a:rPr lang="en-GB" b="1" dirty="0">
                  <a:solidFill>
                    <a:srgbClr val="D1E420"/>
                  </a:solidFill>
                  <a:latin typeface="Arial Black" panose="020B0A04020102020204" pitchFamily="34" charset="0"/>
                </a:rPr>
                <a:t> ARTIFICIAL INTELLIGENCE </a:t>
              </a:r>
              <a:r>
                <a:rPr lang="en-GB" sz="2700" b="1" dirty="0">
                  <a:solidFill>
                    <a:prstClr val="white"/>
                  </a:solidFill>
                  <a:latin typeface="Arial Black" panose="020B0A04020102020204" pitchFamily="34" charset="0"/>
                </a:rPr>
                <a:t>|</a:t>
              </a:r>
              <a:r>
                <a:rPr lang="en-GB" b="1" dirty="0">
                  <a:solidFill>
                    <a:srgbClr val="D1E420"/>
                  </a:solidFill>
                  <a:latin typeface="Arial Black" panose="020B0A04020102020204" pitchFamily="34" charset="0"/>
                </a:rPr>
                <a:t> QUANTUM </a:t>
              </a:r>
              <a:endParaRPr lang="it-IT" b="1" dirty="0">
                <a:solidFill>
                  <a:srgbClr val="D1E420"/>
                </a:solidFill>
                <a:latin typeface="Arial Black" panose="020B0A04020102020204" pitchFamily="34" charset="0"/>
              </a:endParaRPr>
            </a:p>
          </p:txBody>
        </p:sp>
      </p:grpSp>
      <p:sp>
        <p:nvSpPr>
          <p:cNvPr id="26" name="Rectangle 25"/>
          <p:cNvSpPr/>
          <p:nvPr/>
        </p:nvSpPr>
        <p:spPr>
          <a:xfrm>
            <a:off x="560070" y="1725135"/>
            <a:ext cx="8023860" cy="923330"/>
          </a:xfrm>
          <a:prstGeom prst="rect">
            <a:avLst/>
          </a:prstGeom>
        </p:spPr>
        <p:txBody>
          <a:bodyPr wrap="square">
            <a:spAutoFit/>
          </a:bodyPr>
          <a:lstStyle/>
          <a:p>
            <a:pPr algn="ctr" defTabSz="685800">
              <a:defRPr/>
            </a:pPr>
            <a:br>
              <a:rPr lang="en-GB" b="1" dirty="0">
                <a:solidFill>
                  <a:prstClr val="white"/>
                </a:solidFill>
                <a:latin typeface="Arial"/>
              </a:rPr>
            </a:br>
            <a:br>
              <a:rPr lang="en-GB" b="1" dirty="0">
                <a:solidFill>
                  <a:prstClr val="white"/>
                </a:solidFill>
                <a:latin typeface="Arial"/>
              </a:rPr>
            </a:br>
            <a:r>
              <a:rPr lang="en-GB" b="1" dirty="0">
                <a:solidFill>
                  <a:prstClr val="white"/>
                </a:solidFill>
                <a:latin typeface="Arial"/>
              </a:rPr>
              <a:t>WE SUPPORT C-LEVELS TO EXTRACT VALUE FROM  DATA</a:t>
            </a:r>
          </a:p>
        </p:txBody>
      </p:sp>
      <p:sp>
        <p:nvSpPr>
          <p:cNvPr id="11" name="CasellaDiTesto 3">
            <a:extLst>
              <a:ext uri="{FF2B5EF4-FFF2-40B4-BE49-F238E27FC236}">
                <a16:creationId xmlns:a16="http://schemas.microsoft.com/office/drawing/2014/main" id="{6CC474B2-8189-4D03-89A9-47036710201C}"/>
              </a:ext>
            </a:extLst>
          </p:cNvPr>
          <p:cNvSpPr txBox="1"/>
          <p:nvPr/>
        </p:nvSpPr>
        <p:spPr>
          <a:xfrm>
            <a:off x="68818" y="4827119"/>
            <a:ext cx="793807" cy="230832"/>
          </a:xfrm>
          <a:prstGeom prst="rect">
            <a:avLst/>
          </a:prstGeom>
          <a:noFill/>
        </p:spPr>
        <p:txBody>
          <a:bodyPr wrap="none" rtlCol="0">
            <a:spAutoFit/>
          </a:bodyPr>
          <a:lstStyle/>
          <a:p>
            <a:pPr defTabSz="685783">
              <a:defRPr/>
            </a:pPr>
            <a:r>
              <a:rPr lang="en-US" sz="900" i="1" dirty="0">
                <a:solidFill>
                  <a:prstClr val="white"/>
                </a:solidFill>
                <a:latin typeface="Arial"/>
              </a:rPr>
              <a:t>Confidential</a:t>
            </a:r>
          </a:p>
        </p:txBody>
      </p:sp>
    </p:spTree>
    <p:extLst>
      <p:ext uri="{BB962C8B-B14F-4D97-AF65-F5344CB8AC3E}">
        <p14:creationId xmlns:p14="http://schemas.microsoft.com/office/powerpoint/2010/main" val="1380027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2343" y="-53250"/>
            <a:ext cx="9165575" cy="5153120"/>
          </a:xfrm>
          <a:prstGeom prst="rect">
            <a:avLst/>
          </a:prstGeom>
        </p:spPr>
      </p:pic>
      <p:sp>
        <p:nvSpPr>
          <p:cNvPr id="16" name="Rectangle 15"/>
          <p:cNvSpPr/>
          <p:nvPr/>
        </p:nvSpPr>
        <p:spPr>
          <a:xfrm>
            <a:off x="-642346" y="-134096"/>
            <a:ext cx="9221677" cy="527759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a:solidFill>
                <a:prstClr val="white"/>
              </a:solidFill>
              <a:latin typeface="Arial"/>
            </a:endParaRPr>
          </a:p>
        </p:txBody>
      </p:sp>
      <p:sp>
        <p:nvSpPr>
          <p:cNvPr id="76" name="Rectangle 75"/>
          <p:cNvSpPr/>
          <p:nvPr/>
        </p:nvSpPr>
        <p:spPr>
          <a:xfrm>
            <a:off x="4318083" y="-190868"/>
            <a:ext cx="5133244" cy="5365448"/>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it-IT" sz="1350">
              <a:solidFill>
                <a:prstClr val="white"/>
              </a:solidFill>
              <a:latin typeface="Arial"/>
            </a:endParaRPr>
          </a:p>
        </p:txBody>
      </p:sp>
      <p:sp>
        <p:nvSpPr>
          <p:cNvPr id="171" name="TextBox 170"/>
          <p:cNvSpPr txBox="1"/>
          <p:nvPr/>
        </p:nvSpPr>
        <p:spPr>
          <a:xfrm>
            <a:off x="95875" y="3286354"/>
            <a:ext cx="4117874" cy="800219"/>
          </a:xfrm>
          <a:prstGeom prst="rect">
            <a:avLst/>
          </a:prstGeom>
          <a:noFill/>
        </p:spPr>
        <p:txBody>
          <a:bodyPr wrap="square" rtlCol="0">
            <a:spAutoFit/>
          </a:bodyPr>
          <a:lstStyle/>
          <a:p>
            <a:pPr defTabSz="685766">
              <a:defRPr/>
            </a:pPr>
            <a:endParaRPr lang="it-IT" sz="400" b="1" cap="all">
              <a:solidFill>
                <a:prstClr val="white"/>
              </a:solidFill>
              <a:latin typeface="Arial"/>
            </a:endParaRPr>
          </a:p>
          <a:p>
            <a:pPr defTabSz="685766">
              <a:defRPr/>
            </a:pPr>
            <a:r>
              <a:rPr lang="it-IT" sz="1400">
                <a:solidFill>
                  <a:prstClr val="white"/>
                </a:solidFill>
                <a:latin typeface="Arial"/>
              </a:rPr>
              <a:t>Specialized in designing and implementing Advanced Analytics </a:t>
            </a:r>
            <a:r>
              <a:rPr lang="it-IT" sz="1400" err="1">
                <a:solidFill>
                  <a:prstClr val="white"/>
                </a:solidFill>
                <a:latin typeface="Arial"/>
              </a:rPr>
              <a:t>solutions</a:t>
            </a:r>
            <a:r>
              <a:rPr lang="it-IT" sz="1400">
                <a:solidFill>
                  <a:prstClr val="white"/>
                </a:solidFill>
                <a:latin typeface="Arial"/>
              </a:rPr>
              <a:t>, </a:t>
            </a:r>
            <a:r>
              <a:rPr lang="it-IT" sz="1400" err="1">
                <a:solidFill>
                  <a:prstClr val="white"/>
                </a:solidFill>
                <a:latin typeface="Arial"/>
              </a:rPr>
              <a:t>Artificial</a:t>
            </a:r>
            <a:r>
              <a:rPr lang="it-IT" sz="1400">
                <a:solidFill>
                  <a:prstClr val="white"/>
                </a:solidFill>
                <a:latin typeface="Arial"/>
              </a:rPr>
              <a:t> Intelligence and Machine Learning </a:t>
            </a:r>
            <a:r>
              <a:rPr lang="it-IT" sz="1400" err="1">
                <a:solidFill>
                  <a:prstClr val="white"/>
                </a:solidFill>
                <a:latin typeface="Arial"/>
              </a:rPr>
              <a:t>models</a:t>
            </a:r>
            <a:r>
              <a:rPr lang="it-IT" sz="1400">
                <a:solidFill>
                  <a:prstClr val="white"/>
                </a:solidFill>
                <a:latin typeface="Arial"/>
              </a:rPr>
              <a:t>.</a:t>
            </a:r>
          </a:p>
        </p:txBody>
      </p:sp>
      <p:sp>
        <p:nvSpPr>
          <p:cNvPr id="172" name="TextBox 171"/>
          <p:cNvSpPr txBox="1"/>
          <p:nvPr/>
        </p:nvSpPr>
        <p:spPr>
          <a:xfrm>
            <a:off x="95876" y="1583673"/>
            <a:ext cx="3680653" cy="1015663"/>
          </a:xfrm>
          <a:prstGeom prst="rect">
            <a:avLst/>
          </a:prstGeom>
          <a:noFill/>
        </p:spPr>
        <p:txBody>
          <a:bodyPr wrap="square" rtlCol="0">
            <a:spAutoFit/>
          </a:bodyPr>
          <a:lstStyle/>
          <a:p>
            <a:pPr defTabSz="685766">
              <a:defRPr/>
            </a:pPr>
            <a:endParaRPr lang="it-IT" sz="400" b="1" cap="all">
              <a:solidFill>
                <a:prstClr val="white"/>
              </a:solidFill>
              <a:latin typeface="Arial"/>
            </a:endParaRPr>
          </a:p>
          <a:p>
            <a:pPr defTabSz="685766">
              <a:defRPr/>
            </a:pPr>
            <a:r>
              <a:rPr lang="it-IT" sz="1400">
                <a:solidFill>
                  <a:prstClr val="white"/>
                </a:solidFill>
                <a:latin typeface="Arial"/>
              </a:rPr>
              <a:t>Group of Big Data architects and developers with extended experience in Hadoop &amp; </a:t>
            </a:r>
            <a:r>
              <a:rPr lang="it-IT" sz="1400" err="1">
                <a:solidFill>
                  <a:prstClr val="white"/>
                </a:solidFill>
                <a:latin typeface="Arial"/>
              </a:rPr>
              <a:t>NoSql</a:t>
            </a:r>
            <a:r>
              <a:rPr lang="it-IT" sz="1400">
                <a:solidFill>
                  <a:prstClr val="white"/>
                </a:solidFill>
                <a:latin typeface="Arial"/>
              </a:rPr>
              <a:t> </a:t>
            </a:r>
            <a:r>
              <a:rPr lang="it-IT" sz="1400" err="1">
                <a:solidFill>
                  <a:prstClr val="white"/>
                </a:solidFill>
                <a:latin typeface="Arial"/>
              </a:rPr>
              <a:t>solutions</a:t>
            </a:r>
            <a:r>
              <a:rPr lang="it-IT" sz="1400">
                <a:solidFill>
                  <a:prstClr val="white"/>
                </a:solidFill>
                <a:latin typeface="Arial"/>
              </a:rPr>
              <a:t>, </a:t>
            </a:r>
            <a:r>
              <a:rPr lang="it-IT" sz="1400" err="1">
                <a:solidFill>
                  <a:prstClr val="white"/>
                </a:solidFill>
                <a:latin typeface="Arial"/>
              </a:rPr>
              <a:t>both</a:t>
            </a:r>
            <a:r>
              <a:rPr lang="it-IT" sz="1400">
                <a:solidFill>
                  <a:prstClr val="white"/>
                </a:solidFill>
                <a:latin typeface="Arial"/>
              </a:rPr>
              <a:t> on-</a:t>
            </a:r>
            <a:r>
              <a:rPr lang="it-IT" sz="1400" err="1">
                <a:solidFill>
                  <a:prstClr val="white"/>
                </a:solidFill>
                <a:latin typeface="Arial"/>
              </a:rPr>
              <a:t>prem</a:t>
            </a:r>
            <a:r>
              <a:rPr lang="it-IT" sz="1400">
                <a:solidFill>
                  <a:prstClr val="white"/>
                </a:solidFill>
                <a:latin typeface="Arial"/>
              </a:rPr>
              <a:t> and in Cloud, and Data </a:t>
            </a:r>
            <a:r>
              <a:rPr lang="it-IT" sz="1400" err="1">
                <a:solidFill>
                  <a:prstClr val="white"/>
                </a:solidFill>
                <a:latin typeface="Arial"/>
              </a:rPr>
              <a:t>Visualization</a:t>
            </a:r>
            <a:r>
              <a:rPr lang="it-IT" sz="1400">
                <a:solidFill>
                  <a:prstClr val="white"/>
                </a:solidFill>
                <a:latin typeface="Arial"/>
              </a:rPr>
              <a:t> </a:t>
            </a:r>
            <a:r>
              <a:rPr lang="it-IT" sz="1400" err="1">
                <a:solidFill>
                  <a:prstClr val="white"/>
                </a:solidFill>
                <a:latin typeface="Arial"/>
              </a:rPr>
              <a:t>tools</a:t>
            </a:r>
            <a:r>
              <a:rPr lang="it-IT" sz="1400">
                <a:solidFill>
                  <a:prstClr val="white"/>
                </a:solidFill>
                <a:latin typeface="Arial"/>
              </a:rPr>
              <a:t>.</a:t>
            </a:r>
          </a:p>
        </p:txBody>
      </p:sp>
      <p:sp>
        <p:nvSpPr>
          <p:cNvPr id="14" name="Rectangle 13"/>
          <p:cNvSpPr/>
          <p:nvPr/>
        </p:nvSpPr>
        <p:spPr>
          <a:xfrm>
            <a:off x="95875" y="1296062"/>
            <a:ext cx="3761414" cy="369332"/>
          </a:xfrm>
          <a:prstGeom prst="rect">
            <a:avLst/>
          </a:prstGeom>
        </p:spPr>
        <p:txBody>
          <a:bodyPr wrap="none">
            <a:spAutoFit/>
          </a:bodyPr>
          <a:lstStyle/>
          <a:p>
            <a:pPr defTabSz="685766">
              <a:defRPr/>
            </a:pPr>
            <a:r>
              <a:rPr lang="it-IT" b="1" cap="all">
                <a:solidFill>
                  <a:prstClr val="white"/>
                </a:solidFill>
                <a:latin typeface="Arial Black" panose="020B0A04020102020204" pitchFamily="34" charset="0"/>
              </a:rPr>
              <a:t>BIG DATA &amp; VISUALIZATION</a:t>
            </a:r>
          </a:p>
        </p:txBody>
      </p:sp>
      <p:sp>
        <p:nvSpPr>
          <p:cNvPr id="15" name="Rectangle 14"/>
          <p:cNvSpPr/>
          <p:nvPr/>
        </p:nvSpPr>
        <p:spPr>
          <a:xfrm>
            <a:off x="95875" y="2993120"/>
            <a:ext cx="2772106" cy="369332"/>
          </a:xfrm>
          <a:prstGeom prst="rect">
            <a:avLst/>
          </a:prstGeom>
        </p:spPr>
        <p:txBody>
          <a:bodyPr wrap="none">
            <a:spAutoFit/>
          </a:bodyPr>
          <a:lstStyle/>
          <a:p>
            <a:pPr defTabSz="685766">
              <a:defRPr/>
            </a:pPr>
            <a:r>
              <a:rPr lang="it-IT" b="1" cap="all">
                <a:solidFill>
                  <a:prstClr val="white"/>
                </a:solidFill>
                <a:latin typeface="Arial Black" panose="020B0A04020102020204" pitchFamily="34" charset="0"/>
              </a:rPr>
              <a:t>Data  Science &amp; AI</a:t>
            </a:r>
          </a:p>
        </p:txBody>
      </p:sp>
      <p:sp>
        <p:nvSpPr>
          <p:cNvPr id="89" name="Rectangle 2">
            <a:extLst>
              <a:ext uri="{FF2B5EF4-FFF2-40B4-BE49-F238E27FC236}">
                <a16:creationId xmlns:a16="http://schemas.microsoft.com/office/drawing/2014/main" id="{504CCF98-69DA-4FC1-89FE-D74F889185E1}"/>
              </a:ext>
            </a:extLst>
          </p:cNvPr>
          <p:cNvSpPr/>
          <p:nvPr/>
        </p:nvSpPr>
        <p:spPr>
          <a:xfrm>
            <a:off x="7767987" y="1765501"/>
            <a:ext cx="1341436" cy="7904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it-IT" sz="1200">
              <a:solidFill>
                <a:prstClr val="white"/>
              </a:solidFill>
              <a:latin typeface="Arial"/>
            </a:endParaRPr>
          </a:p>
        </p:txBody>
      </p:sp>
      <p:sp>
        <p:nvSpPr>
          <p:cNvPr id="116" name="TextBox 4">
            <a:extLst>
              <a:ext uri="{FF2B5EF4-FFF2-40B4-BE49-F238E27FC236}">
                <a16:creationId xmlns:a16="http://schemas.microsoft.com/office/drawing/2014/main" id="{F53BF920-BED4-4EA8-920F-7795A0D9E2D7}"/>
              </a:ext>
            </a:extLst>
          </p:cNvPr>
          <p:cNvSpPr txBox="1"/>
          <p:nvPr/>
        </p:nvSpPr>
        <p:spPr>
          <a:xfrm>
            <a:off x="4572000" y="709015"/>
            <a:ext cx="5742546" cy="11310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66">
              <a:defRPr/>
            </a:pPr>
            <a:r>
              <a:rPr lang="it-IT" sz="1500" b="1">
                <a:latin typeface="Arial Black" panose="020B0A04020102020204" pitchFamily="34" charset="0"/>
                <a:ea typeface="Roboto" panose="020B0604020202020204" charset="0"/>
                <a:cs typeface="Roboto" panose="020B0604020202020204" charset="0"/>
              </a:rPr>
              <a:t>OUR </a:t>
            </a:r>
            <a:br>
              <a:rPr lang="it-IT" sz="1500" b="1">
                <a:latin typeface="Arial Black" panose="020B0A04020102020204" pitchFamily="34" charset="0"/>
                <a:ea typeface="Roboto" panose="020B0604020202020204" charset="0"/>
                <a:cs typeface="Roboto" panose="020B0604020202020204" charset="0"/>
              </a:rPr>
            </a:br>
            <a:r>
              <a:rPr lang="it-IT" sz="1500" b="1">
                <a:latin typeface="Arial Black" panose="020B0A04020102020204" pitchFamily="34" charset="0"/>
                <a:ea typeface="Roboto" panose="020B0604020202020204" charset="0"/>
                <a:cs typeface="Roboto" panose="020B0604020202020204" charset="0"/>
              </a:rPr>
              <a:t>EXPERTS:</a:t>
            </a:r>
          </a:p>
          <a:p>
            <a:pPr algn="just" defTabSz="685766">
              <a:defRPr/>
            </a:pPr>
            <a:r>
              <a:rPr lang="it-IT" sz="1350">
                <a:solidFill>
                  <a:srgbClr val="D1E420"/>
                </a:solidFill>
                <a:latin typeface="Arial (Titoli)"/>
                <a:ea typeface="Roboto" panose="020B0604020202020204" charset="0"/>
                <a:cs typeface="Roboto" panose="020B0604020202020204" charset="0"/>
              </a:rPr>
              <a:t>Big Data Engineers</a:t>
            </a:r>
            <a:r>
              <a:rPr lang="it-IT" sz="1350">
                <a:solidFill>
                  <a:prstClr val="white"/>
                </a:solidFill>
                <a:latin typeface="Arial (Titoli)"/>
                <a:ea typeface="Roboto" panose="020B0604020202020204" charset="0"/>
                <a:cs typeface="Roboto" panose="020B0604020202020204" charset="0"/>
              </a:rPr>
              <a:t> &amp; </a:t>
            </a:r>
            <a:r>
              <a:rPr lang="it-IT" sz="1350">
                <a:solidFill>
                  <a:srgbClr val="D1E420"/>
                </a:solidFill>
                <a:latin typeface="Arial (Titoli)"/>
                <a:ea typeface="Roboto" panose="020B0604020202020204" charset="0"/>
                <a:cs typeface="Roboto" panose="020B0604020202020204" charset="0"/>
              </a:rPr>
              <a:t>Data Scientists</a:t>
            </a:r>
          </a:p>
          <a:p>
            <a:pPr marL="285729" indent="-285729" algn="just" defTabSz="685766">
              <a:buFont typeface="Arial" panose="020B0604020202020204" pitchFamily="34" charset="0"/>
              <a:buChar char="•"/>
              <a:defRPr/>
            </a:pPr>
            <a:endParaRPr lang="en-US" sz="1500" b="1">
              <a:solidFill>
                <a:prstClr val="white"/>
              </a:solidFill>
              <a:latin typeface="Roboto" panose="020B0604020202020204" charset="0"/>
              <a:ea typeface="Roboto" panose="020B0604020202020204" charset="0"/>
              <a:cs typeface="Roboto" panose="020B0604020202020204" charset="0"/>
            </a:endParaRPr>
          </a:p>
          <a:p>
            <a:pPr marL="285729" indent="-285729" algn="just" defTabSz="685766">
              <a:buFont typeface="Wingdings" panose="05000000000000000000" pitchFamily="2" charset="2"/>
              <a:buChar char="ü"/>
              <a:defRPr/>
            </a:pPr>
            <a:endParaRPr lang="it-IT" sz="900">
              <a:solidFill>
                <a:prstClr val="white"/>
              </a:solidFill>
              <a:latin typeface="Roboto" panose="020B0604020202020204" charset="0"/>
              <a:ea typeface="Roboto" panose="020B0604020202020204" charset="0"/>
              <a:cs typeface="Roboto" panose="020B0604020202020204" charset="0"/>
            </a:endParaRPr>
          </a:p>
        </p:txBody>
      </p:sp>
      <p:grpSp>
        <p:nvGrpSpPr>
          <p:cNvPr id="117" name="Group 4">
            <a:extLst>
              <a:ext uri="{FF2B5EF4-FFF2-40B4-BE49-F238E27FC236}">
                <a16:creationId xmlns:a16="http://schemas.microsoft.com/office/drawing/2014/main" id="{56E06531-E67D-4EF6-812E-7B68F0520AB9}"/>
              </a:ext>
            </a:extLst>
          </p:cNvPr>
          <p:cNvGrpSpPr/>
          <p:nvPr/>
        </p:nvGrpSpPr>
        <p:grpSpPr>
          <a:xfrm>
            <a:off x="5636580" y="657482"/>
            <a:ext cx="3488059" cy="636279"/>
            <a:chOff x="7322636" y="3419546"/>
            <a:chExt cx="4957061" cy="904249"/>
          </a:xfrm>
        </p:grpSpPr>
        <p:pic>
          <p:nvPicPr>
            <p:cNvPr id="118" name="Picture 80">
              <a:extLst>
                <a:ext uri="{FF2B5EF4-FFF2-40B4-BE49-F238E27FC236}">
                  <a16:creationId xmlns:a16="http://schemas.microsoft.com/office/drawing/2014/main" id="{6DE88A3E-6627-4352-BCEC-5B7DA93968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23900" y="3425703"/>
              <a:ext cx="1000274" cy="898092"/>
            </a:xfrm>
            <a:prstGeom prst="rect">
              <a:avLst/>
            </a:prstGeom>
          </p:spPr>
        </p:pic>
        <p:pic>
          <p:nvPicPr>
            <p:cNvPr id="125" name="Picture 81">
              <a:extLst>
                <a:ext uri="{FF2B5EF4-FFF2-40B4-BE49-F238E27FC236}">
                  <a16:creationId xmlns:a16="http://schemas.microsoft.com/office/drawing/2014/main" id="{07CF6351-BDDB-41D4-9026-21CB57E95D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2636" y="3419546"/>
              <a:ext cx="1000274" cy="898092"/>
            </a:xfrm>
            <a:prstGeom prst="rect">
              <a:avLst/>
            </a:prstGeom>
          </p:spPr>
        </p:pic>
        <p:pic>
          <p:nvPicPr>
            <p:cNvPr id="126" name="Picture 82">
              <a:extLst>
                <a:ext uri="{FF2B5EF4-FFF2-40B4-BE49-F238E27FC236}">
                  <a16:creationId xmlns:a16="http://schemas.microsoft.com/office/drawing/2014/main" id="{5C48E5E5-BD0D-45AE-A6AD-6306B6FE35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13231" y="3425703"/>
              <a:ext cx="1000274" cy="898092"/>
            </a:xfrm>
            <a:prstGeom prst="rect">
              <a:avLst/>
            </a:prstGeom>
          </p:spPr>
        </p:pic>
        <p:pic>
          <p:nvPicPr>
            <p:cNvPr id="127" name="Picture 83">
              <a:extLst>
                <a:ext uri="{FF2B5EF4-FFF2-40B4-BE49-F238E27FC236}">
                  <a16:creationId xmlns:a16="http://schemas.microsoft.com/office/drawing/2014/main" id="{6BE3707D-2F95-49D1-8725-D83A432DCE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11967" y="3419546"/>
              <a:ext cx="1000274" cy="898092"/>
            </a:xfrm>
            <a:prstGeom prst="rect">
              <a:avLst/>
            </a:prstGeom>
          </p:spPr>
        </p:pic>
        <p:pic>
          <p:nvPicPr>
            <p:cNvPr id="128" name="Picture 84">
              <a:extLst>
                <a:ext uri="{FF2B5EF4-FFF2-40B4-BE49-F238E27FC236}">
                  <a16:creationId xmlns:a16="http://schemas.microsoft.com/office/drawing/2014/main" id="{B9F85249-9855-4FCE-B216-5C3A17D423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79423" y="3425703"/>
              <a:ext cx="1000274" cy="898092"/>
            </a:xfrm>
            <a:prstGeom prst="rect">
              <a:avLst/>
            </a:prstGeom>
          </p:spPr>
        </p:pic>
        <p:pic>
          <p:nvPicPr>
            <p:cNvPr id="129" name="Picture 85">
              <a:extLst>
                <a:ext uri="{FF2B5EF4-FFF2-40B4-BE49-F238E27FC236}">
                  <a16:creationId xmlns:a16="http://schemas.microsoft.com/office/drawing/2014/main" id="{E6972177-D05F-40ED-98D4-C5BF184702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78160" y="3419546"/>
              <a:ext cx="1000274" cy="898092"/>
            </a:xfrm>
            <a:prstGeom prst="rect">
              <a:avLst/>
            </a:prstGeom>
          </p:spPr>
        </p:pic>
      </p:grpSp>
      <p:sp>
        <p:nvSpPr>
          <p:cNvPr id="130" name="Rectangle 90">
            <a:extLst>
              <a:ext uri="{FF2B5EF4-FFF2-40B4-BE49-F238E27FC236}">
                <a16:creationId xmlns:a16="http://schemas.microsoft.com/office/drawing/2014/main" id="{F25F1800-F114-4C55-ADC9-51E0BD2357BB}"/>
              </a:ext>
            </a:extLst>
          </p:cNvPr>
          <p:cNvSpPr/>
          <p:nvPr/>
        </p:nvSpPr>
        <p:spPr>
          <a:xfrm>
            <a:off x="4572000" y="1903074"/>
            <a:ext cx="4572000" cy="715581"/>
          </a:xfrm>
          <a:prstGeom prst="rect">
            <a:avLst/>
          </a:prstGeom>
        </p:spPr>
        <p:txBody>
          <a:bodyPr>
            <a:spAutoFit/>
          </a:bodyPr>
          <a:lstStyle/>
          <a:p>
            <a:pPr defTabSz="685766">
              <a:defRPr/>
            </a:pPr>
            <a:r>
              <a:rPr lang="en-GB" sz="2700" b="1">
                <a:latin typeface="Arial (Titoli)"/>
                <a:ea typeface="Roboto" panose="020B0604020202020204" charset="0"/>
                <a:cs typeface="Roboto" panose="020B0604020202020204" charset="0"/>
              </a:rPr>
              <a:t>100+</a:t>
            </a:r>
            <a:r>
              <a:rPr lang="en-GB" sz="1500">
                <a:latin typeface="Arial"/>
              </a:rPr>
              <a:t> </a:t>
            </a:r>
          </a:p>
          <a:p>
            <a:pPr defTabSz="685766">
              <a:defRPr/>
            </a:pPr>
            <a:r>
              <a:rPr lang="en-GB" sz="1350">
                <a:solidFill>
                  <a:srgbClr val="D1E420"/>
                </a:solidFill>
                <a:latin typeface="Arial (Titoli)"/>
                <a:ea typeface="Roboto" panose="020B0604020202020204" charset="0"/>
                <a:cs typeface="Roboto" panose="020B0604020202020204" charset="0"/>
              </a:rPr>
              <a:t>Production projects</a:t>
            </a:r>
            <a:r>
              <a:rPr lang="en-GB" sz="1350">
                <a:solidFill>
                  <a:prstClr val="white"/>
                </a:solidFill>
                <a:latin typeface="Arial (Titoli)"/>
                <a:ea typeface="Roboto" panose="020B0604020202020204" charset="0"/>
                <a:cs typeface="Roboto" panose="020B0604020202020204" charset="0"/>
              </a:rPr>
              <a:t>, up and running</a:t>
            </a:r>
          </a:p>
        </p:txBody>
      </p:sp>
      <p:grpSp>
        <p:nvGrpSpPr>
          <p:cNvPr id="131" name="Group 91">
            <a:extLst>
              <a:ext uri="{FF2B5EF4-FFF2-40B4-BE49-F238E27FC236}">
                <a16:creationId xmlns:a16="http://schemas.microsoft.com/office/drawing/2014/main" id="{E8FC4024-3BE4-4926-B0AF-392DF8305AF9}"/>
              </a:ext>
            </a:extLst>
          </p:cNvPr>
          <p:cNvGrpSpPr/>
          <p:nvPr/>
        </p:nvGrpSpPr>
        <p:grpSpPr>
          <a:xfrm>
            <a:off x="5709797" y="1752514"/>
            <a:ext cx="2543435" cy="530078"/>
            <a:chOff x="5732644" y="3232173"/>
            <a:chExt cx="2803449" cy="584268"/>
          </a:xfrm>
        </p:grpSpPr>
        <p:grpSp>
          <p:nvGrpSpPr>
            <p:cNvPr id="132" name="Group 92">
              <a:extLst>
                <a:ext uri="{FF2B5EF4-FFF2-40B4-BE49-F238E27FC236}">
                  <a16:creationId xmlns:a16="http://schemas.microsoft.com/office/drawing/2014/main" id="{A10520F2-3DC2-4B53-B276-2B88CD7B6DDD}"/>
                </a:ext>
              </a:extLst>
            </p:cNvPr>
            <p:cNvGrpSpPr/>
            <p:nvPr/>
          </p:nvGrpSpPr>
          <p:grpSpPr>
            <a:xfrm>
              <a:off x="5732644" y="3232173"/>
              <a:ext cx="489062" cy="584268"/>
              <a:chOff x="5835689" y="2962818"/>
              <a:chExt cx="430846" cy="514719"/>
            </a:xfrm>
          </p:grpSpPr>
          <p:sp>
            <p:nvSpPr>
              <p:cNvPr id="188" name="Snip Single Corner Rectangle 160">
                <a:extLst>
                  <a:ext uri="{FF2B5EF4-FFF2-40B4-BE49-F238E27FC236}">
                    <a16:creationId xmlns:a16="http://schemas.microsoft.com/office/drawing/2014/main" id="{A1B92548-7F2F-4AA0-95B4-00B2F9F09910}"/>
                  </a:ext>
                </a:extLst>
              </p:cNvPr>
              <p:cNvSpPr/>
              <p:nvPr/>
            </p:nvSpPr>
            <p:spPr>
              <a:xfrm>
                <a:off x="5913769" y="2962818"/>
                <a:ext cx="352766" cy="460745"/>
              </a:xfrm>
              <a:prstGeom prst="snip1Rect">
                <a:avLst>
                  <a:gd name="adj" fmla="val 26268"/>
                </a:avLst>
              </a:prstGeom>
              <a:noFill/>
              <a:ln>
                <a:solidFill>
                  <a:srgbClr val="B6B7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grpSp>
            <p:nvGrpSpPr>
              <p:cNvPr id="189" name="Group 161">
                <a:extLst>
                  <a:ext uri="{FF2B5EF4-FFF2-40B4-BE49-F238E27FC236}">
                    <a16:creationId xmlns:a16="http://schemas.microsoft.com/office/drawing/2014/main" id="{21452CB0-80B5-4F03-BDA0-4E3FF827B09C}"/>
                  </a:ext>
                </a:extLst>
              </p:cNvPr>
              <p:cNvGrpSpPr/>
              <p:nvPr/>
            </p:nvGrpSpPr>
            <p:grpSpPr>
              <a:xfrm>
                <a:off x="5835689" y="3248474"/>
                <a:ext cx="229063" cy="229063"/>
                <a:chOff x="6006808" y="3109846"/>
                <a:chExt cx="166688" cy="166688"/>
              </a:xfrm>
            </p:grpSpPr>
            <p:sp>
              <p:nvSpPr>
                <p:cNvPr id="193" name="Oval 167">
                  <a:extLst>
                    <a:ext uri="{FF2B5EF4-FFF2-40B4-BE49-F238E27FC236}">
                      <a16:creationId xmlns:a16="http://schemas.microsoft.com/office/drawing/2014/main" id="{889F03EA-9DF7-4FCB-8843-72962B7B2C89}"/>
                    </a:ext>
                  </a:extLst>
                </p:cNvPr>
                <p:cNvSpPr/>
                <p:nvPr/>
              </p:nvSpPr>
              <p:spPr>
                <a:xfrm>
                  <a:off x="6006808" y="3109846"/>
                  <a:ext cx="166688" cy="166688"/>
                </a:xfrm>
                <a:prstGeom prst="ellipse">
                  <a:avLst/>
                </a:prstGeom>
                <a:solidFill>
                  <a:srgbClr val="C9D42B"/>
                </a:solidFill>
                <a:ln>
                  <a:solidFill>
                    <a:srgbClr val="3434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cxnSp>
              <p:nvCxnSpPr>
                <p:cNvPr id="194" name="Straight Connector 168">
                  <a:extLst>
                    <a:ext uri="{FF2B5EF4-FFF2-40B4-BE49-F238E27FC236}">
                      <a16:creationId xmlns:a16="http://schemas.microsoft.com/office/drawing/2014/main" id="{A5BA9FA3-0226-4A7B-8CAC-F5012C57657F}"/>
                    </a:ext>
                  </a:extLst>
                </p:cNvPr>
                <p:cNvCxnSpPr/>
                <p:nvPr/>
              </p:nvCxnSpPr>
              <p:spPr>
                <a:xfrm flipV="1">
                  <a:off x="6090152" y="3133725"/>
                  <a:ext cx="0" cy="59465"/>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cxnSp>
              <p:nvCxnSpPr>
                <p:cNvPr id="195" name="Straight Connector 169">
                  <a:extLst>
                    <a:ext uri="{FF2B5EF4-FFF2-40B4-BE49-F238E27FC236}">
                      <a16:creationId xmlns:a16="http://schemas.microsoft.com/office/drawing/2014/main" id="{040F492B-1187-4ABE-9E72-65DA3434DDEF}"/>
                    </a:ext>
                  </a:extLst>
                </p:cNvPr>
                <p:cNvCxnSpPr/>
                <p:nvPr/>
              </p:nvCxnSpPr>
              <p:spPr>
                <a:xfrm>
                  <a:off x="6090152" y="3193190"/>
                  <a:ext cx="36735" cy="23879"/>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grpSp>
          <p:cxnSp>
            <p:nvCxnSpPr>
              <p:cNvPr id="190" name="Straight Connector 164">
                <a:extLst>
                  <a:ext uri="{FF2B5EF4-FFF2-40B4-BE49-F238E27FC236}">
                    <a16:creationId xmlns:a16="http://schemas.microsoft.com/office/drawing/2014/main" id="{51D22295-9A08-4A47-AF4A-04C907FBD84A}"/>
                  </a:ext>
                </a:extLst>
              </p:cNvPr>
              <p:cNvCxnSpPr/>
              <p:nvPr/>
            </p:nvCxnSpPr>
            <p:spPr>
              <a:xfrm>
                <a:off x="5984992" y="3087688"/>
                <a:ext cx="19255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65">
                <a:extLst>
                  <a:ext uri="{FF2B5EF4-FFF2-40B4-BE49-F238E27FC236}">
                    <a16:creationId xmlns:a16="http://schemas.microsoft.com/office/drawing/2014/main" id="{7F2678EA-C924-4A49-8445-CD1CE5213265}"/>
                  </a:ext>
                </a:extLst>
              </p:cNvPr>
              <p:cNvCxnSpPr/>
              <p:nvPr/>
            </p:nvCxnSpPr>
            <p:spPr>
              <a:xfrm>
                <a:off x="6064752" y="3141663"/>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66">
                <a:extLst>
                  <a:ext uri="{FF2B5EF4-FFF2-40B4-BE49-F238E27FC236}">
                    <a16:creationId xmlns:a16="http://schemas.microsoft.com/office/drawing/2014/main" id="{CF3BA178-5C60-4B75-A1EA-F4F3ADBFA3D5}"/>
                  </a:ext>
                </a:extLst>
              </p:cNvPr>
              <p:cNvCxnSpPr/>
              <p:nvPr/>
            </p:nvCxnSpPr>
            <p:spPr>
              <a:xfrm>
                <a:off x="6064752" y="3196365"/>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grpSp>
        <p:grpSp>
          <p:nvGrpSpPr>
            <p:cNvPr id="133" name="Group 93">
              <a:extLst>
                <a:ext uri="{FF2B5EF4-FFF2-40B4-BE49-F238E27FC236}">
                  <a16:creationId xmlns:a16="http://schemas.microsoft.com/office/drawing/2014/main" id="{09AB0086-593C-4F7C-9405-DB26421E13D9}"/>
                </a:ext>
              </a:extLst>
            </p:cNvPr>
            <p:cNvGrpSpPr/>
            <p:nvPr/>
          </p:nvGrpSpPr>
          <p:grpSpPr>
            <a:xfrm>
              <a:off x="6311241" y="3232173"/>
              <a:ext cx="489062" cy="584268"/>
              <a:chOff x="5835689" y="2962818"/>
              <a:chExt cx="430846" cy="514719"/>
            </a:xfrm>
          </p:grpSpPr>
          <p:sp>
            <p:nvSpPr>
              <p:cNvPr id="180" name="Snip Single Corner Rectangle 151">
                <a:extLst>
                  <a:ext uri="{FF2B5EF4-FFF2-40B4-BE49-F238E27FC236}">
                    <a16:creationId xmlns:a16="http://schemas.microsoft.com/office/drawing/2014/main" id="{733AF168-18EC-4217-8B91-4386AAE36114}"/>
                  </a:ext>
                </a:extLst>
              </p:cNvPr>
              <p:cNvSpPr/>
              <p:nvPr/>
            </p:nvSpPr>
            <p:spPr>
              <a:xfrm>
                <a:off x="5913769" y="2962818"/>
                <a:ext cx="352766" cy="460745"/>
              </a:xfrm>
              <a:prstGeom prst="snip1Rect">
                <a:avLst>
                  <a:gd name="adj" fmla="val 26268"/>
                </a:avLst>
              </a:prstGeom>
              <a:noFill/>
              <a:ln>
                <a:solidFill>
                  <a:srgbClr val="B6B7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grpSp>
            <p:nvGrpSpPr>
              <p:cNvPr id="181" name="Group 152">
                <a:extLst>
                  <a:ext uri="{FF2B5EF4-FFF2-40B4-BE49-F238E27FC236}">
                    <a16:creationId xmlns:a16="http://schemas.microsoft.com/office/drawing/2014/main" id="{E8BA3BE1-366C-4112-9797-6ED7258E9792}"/>
                  </a:ext>
                </a:extLst>
              </p:cNvPr>
              <p:cNvGrpSpPr/>
              <p:nvPr/>
            </p:nvGrpSpPr>
            <p:grpSpPr>
              <a:xfrm>
                <a:off x="5835689" y="3248474"/>
                <a:ext cx="229063" cy="229063"/>
                <a:chOff x="6006808" y="3109846"/>
                <a:chExt cx="166688" cy="166688"/>
              </a:xfrm>
            </p:grpSpPr>
            <p:sp>
              <p:nvSpPr>
                <p:cNvPr id="185" name="Oval 157">
                  <a:extLst>
                    <a:ext uri="{FF2B5EF4-FFF2-40B4-BE49-F238E27FC236}">
                      <a16:creationId xmlns:a16="http://schemas.microsoft.com/office/drawing/2014/main" id="{3B2A484F-409C-4544-9F3A-538C8C954DF2}"/>
                    </a:ext>
                  </a:extLst>
                </p:cNvPr>
                <p:cNvSpPr/>
                <p:nvPr/>
              </p:nvSpPr>
              <p:spPr>
                <a:xfrm>
                  <a:off x="6006808" y="3109846"/>
                  <a:ext cx="166688" cy="166688"/>
                </a:xfrm>
                <a:prstGeom prst="ellipse">
                  <a:avLst/>
                </a:prstGeom>
                <a:solidFill>
                  <a:srgbClr val="C9D42B"/>
                </a:solidFill>
                <a:ln>
                  <a:solidFill>
                    <a:srgbClr val="3434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cxnSp>
              <p:nvCxnSpPr>
                <p:cNvPr id="186" name="Straight Connector 158">
                  <a:extLst>
                    <a:ext uri="{FF2B5EF4-FFF2-40B4-BE49-F238E27FC236}">
                      <a16:creationId xmlns:a16="http://schemas.microsoft.com/office/drawing/2014/main" id="{C0199CDD-89CB-455D-992C-13F4FE0032E0}"/>
                    </a:ext>
                  </a:extLst>
                </p:cNvPr>
                <p:cNvCxnSpPr/>
                <p:nvPr/>
              </p:nvCxnSpPr>
              <p:spPr>
                <a:xfrm flipV="1">
                  <a:off x="6090152" y="3133725"/>
                  <a:ext cx="0" cy="59465"/>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cxnSp>
              <p:nvCxnSpPr>
                <p:cNvPr id="187" name="Straight Connector 159">
                  <a:extLst>
                    <a:ext uri="{FF2B5EF4-FFF2-40B4-BE49-F238E27FC236}">
                      <a16:creationId xmlns:a16="http://schemas.microsoft.com/office/drawing/2014/main" id="{C2D5DAB5-EDE2-4C8E-8FAF-9C169884D528}"/>
                    </a:ext>
                  </a:extLst>
                </p:cNvPr>
                <p:cNvCxnSpPr/>
                <p:nvPr/>
              </p:nvCxnSpPr>
              <p:spPr>
                <a:xfrm>
                  <a:off x="6090152" y="3193190"/>
                  <a:ext cx="36735" cy="23879"/>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grpSp>
          <p:cxnSp>
            <p:nvCxnSpPr>
              <p:cNvPr id="182" name="Straight Connector 154">
                <a:extLst>
                  <a:ext uri="{FF2B5EF4-FFF2-40B4-BE49-F238E27FC236}">
                    <a16:creationId xmlns:a16="http://schemas.microsoft.com/office/drawing/2014/main" id="{AEFEB1BD-8005-44E5-9478-B61708845D68}"/>
                  </a:ext>
                </a:extLst>
              </p:cNvPr>
              <p:cNvCxnSpPr/>
              <p:nvPr/>
            </p:nvCxnSpPr>
            <p:spPr>
              <a:xfrm>
                <a:off x="5984992" y="3087688"/>
                <a:ext cx="19255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55">
                <a:extLst>
                  <a:ext uri="{FF2B5EF4-FFF2-40B4-BE49-F238E27FC236}">
                    <a16:creationId xmlns:a16="http://schemas.microsoft.com/office/drawing/2014/main" id="{109E02D0-3667-4431-A1DA-A31D3DFB21B5}"/>
                  </a:ext>
                </a:extLst>
              </p:cNvPr>
              <p:cNvCxnSpPr/>
              <p:nvPr/>
            </p:nvCxnSpPr>
            <p:spPr>
              <a:xfrm>
                <a:off x="6064752" y="3141663"/>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56">
                <a:extLst>
                  <a:ext uri="{FF2B5EF4-FFF2-40B4-BE49-F238E27FC236}">
                    <a16:creationId xmlns:a16="http://schemas.microsoft.com/office/drawing/2014/main" id="{760A8327-7C89-4900-9D26-6936287FE45F}"/>
                  </a:ext>
                </a:extLst>
              </p:cNvPr>
              <p:cNvCxnSpPr/>
              <p:nvPr/>
            </p:nvCxnSpPr>
            <p:spPr>
              <a:xfrm>
                <a:off x="6064752" y="3196365"/>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grpSp>
        <p:grpSp>
          <p:nvGrpSpPr>
            <p:cNvPr id="134" name="Group 94">
              <a:extLst>
                <a:ext uri="{FF2B5EF4-FFF2-40B4-BE49-F238E27FC236}">
                  <a16:creationId xmlns:a16="http://schemas.microsoft.com/office/drawing/2014/main" id="{D4CA875C-A37C-4D06-95D0-116C3FDE85C5}"/>
                </a:ext>
              </a:extLst>
            </p:cNvPr>
            <p:cNvGrpSpPr/>
            <p:nvPr/>
          </p:nvGrpSpPr>
          <p:grpSpPr>
            <a:xfrm>
              <a:off x="6889838" y="3232173"/>
              <a:ext cx="489062" cy="584268"/>
              <a:chOff x="5835689" y="2962818"/>
              <a:chExt cx="430846" cy="514719"/>
            </a:xfrm>
          </p:grpSpPr>
          <p:sp>
            <p:nvSpPr>
              <p:cNvPr id="163" name="Snip Single Corner Rectangle 113">
                <a:extLst>
                  <a:ext uri="{FF2B5EF4-FFF2-40B4-BE49-F238E27FC236}">
                    <a16:creationId xmlns:a16="http://schemas.microsoft.com/office/drawing/2014/main" id="{E05FB767-D545-470F-A8E7-8876336E3915}"/>
                  </a:ext>
                </a:extLst>
              </p:cNvPr>
              <p:cNvSpPr/>
              <p:nvPr/>
            </p:nvSpPr>
            <p:spPr>
              <a:xfrm>
                <a:off x="5913769" y="2962818"/>
                <a:ext cx="352766" cy="460745"/>
              </a:xfrm>
              <a:prstGeom prst="snip1Rect">
                <a:avLst>
                  <a:gd name="adj" fmla="val 26268"/>
                </a:avLst>
              </a:prstGeom>
              <a:noFill/>
              <a:ln>
                <a:solidFill>
                  <a:srgbClr val="B6B7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grpSp>
            <p:nvGrpSpPr>
              <p:cNvPr id="164" name="Group 114">
                <a:extLst>
                  <a:ext uri="{FF2B5EF4-FFF2-40B4-BE49-F238E27FC236}">
                    <a16:creationId xmlns:a16="http://schemas.microsoft.com/office/drawing/2014/main" id="{3AFA94E6-097E-41FB-94D9-3A3B74B3CBBA}"/>
                  </a:ext>
                </a:extLst>
              </p:cNvPr>
              <p:cNvGrpSpPr/>
              <p:nvPr/>
            </p:nvGrpSpPr>
            <p:grpSpPr>
              <a:xfrm>
                <a:off x="5835689" y="3248474"/>
                <a:ext cx="229063" cy="229063"/>
                <a:chOff x="6006808" y="3109846"/>
                <a:chExt cx="166688" cy="166688"/>
              </a:xfrm>
            </p:grpSpPr>
            <p:sp>
              <p:nvSpPr>
                <p:cNvPr id="177" name="Oval 121">
                  <a:extLst>
                    <a:ext uri="{FF2B5EF4-FFF2-40B4-BE49-F238E27FC236}">
                      <a16:creationId xmlns:a16="http://schemas.microsoft.com/office/drawing/2014/main" id="{26C77FB1-EC2A-4474-AD51-88AD1585A18E}"/>
                    </a:ext>
                  </a:extLst>
                </p:cNvPr>
                <p:cNvSpPr/>
                <p:nvPr/>
              </p:nvSpPr>
              <p:spPr>
                <a:xfrm>
                  <a:off x="6006808" y="3109846"/>
                  <a:ext cx="166688" cy="166688"/>
                </a:xfrm>
                <a:prstGeom prst="ellipse">
                  <a:avLst/>
                </a:prstGeom>
                <a:solidFill>
                  <a:srgbClr val="C9D42B"/>
                </a:solidFill>
                <a:ln>
                  <a:solidFill>
                    <a:srgbClr val="3434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cxnSp>
              <p:nvCxnSpPr>
                <p:cNvPr id="178" name="Straight Connector 122">
                  <a:extLst>
                    <a:ext uri="{FF2B5EF4-FFF2-40B4-BE49-F238E27FC236}">
                      <a16:creationId xmlns:a16="http://schemas.microsoft.com/office/drawing/2014/main" id="{9C7F7E97-3932-4246-B9DD-CEF2B82C622F}"/>
                    </a:ext>
                  </a:extLst>
                </p:cNvPr>
                <p:cNvCxnSpPr/>
                <p:nvPr/>
              </p:nvCxnSpPr>
              <p:spPr>
                <a:xfrm flipV="1">
                  <a:off x="6090152" y="3133725"/>
                  <a:ext cx="0" cy="59465"/>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cxnSp>
              <p:nvCxnSpPr>
                <p:cNvPr id="179" name="Straight Connector 123">
                  <a:extLst>
                    <a:ext uri="{FF2B5EF4-FFF2-40B4-BE49-F238E27FC236}">
                      <a16:creationId xmlns:a16="http://schemas.microsoft.com/office/drawing/2014/main" id="{1A151A56-A876-4A26-82E6-CC4E57902A37}"/>
                    </a:ext>
                  </a:extLst>
                </p:cNvPr>
                <p:cNvCxnSpPr/>
                <p:nvPr/>
              </p:nvCxnSpPr>
              <p:spPr>
                <a:xfrm>
                  <a:off x="6090152" y="3193190"/>
                  <a:ext cx="36735" cy="23879"/>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grpSp>
          <p:cxnSp>
            <p:nvCxnSpPr>
              <p:cNvPr id="173" name="Straight Connector 118">
                <a:extLst>
                  <a:ext uri="{FF2B5EF4-FFF2-40B4-BE49-F238E27FC236}">
                    <a16:creationId xmlns:a16="http://schemas.microsoft.com/office/drawing/2014/main" id="{B9B6AD8A-4A67-4A98-A021-93F0331941B9}"/>
                  </a:ext>
                </a:extLst>
              </p:cNvPr>
              <p:cNvCxnSpPr/>
              <p:nvPr/>
            </p:nvCxnSpPr>
            <p:spPr>
              <a:xfrm>
                <a:off x="5984992" y="3087688"/>
                <a:ext cx="19255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19">
                <a:extLst>
                  <a:ext uri="{FF2B5EF4-FFF2-40B4-BE49-F238E27FC236}">
                    <a16:creationId xmlns:a16="http://schemas.microsoft.com/office/drawing/2014/main" id="{68D3B756-1282-4E80-98D8-E1FD9EB5990B}"/>
                  </a:ext>
                </a:extLst>
              </p:cNvPr>
              <p:cNvCxnSpPr/>
              <p:nvPr/>
            </p:nvCxnSpPr>
            <p:spPr>
              <a:xfrm>
                <a:off x="6064752" y="3141663"/>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20">
                <a:extLst>
                  <a:ext uri="{FF2B5EF4-FFF2-40B4-BE49-F238E27FC236}">
                    <a16:creationId xmlns:a16="http://schemas.microsoft.com/office/drawing/2014/main" id="{91956182-D294-45E9-BCC3-0A85A10ACDE1}"/>
                  </a:ext>
                </a:extLst>
              </p:cNvPr>
              <p:cNvCxnSpPr/>
              <p:nvPr/>
            </p:nvCxnSpPr>
            <p:spPr>
              <a:xfrm>
                <a:off x="6064752" y="3196365"/>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grpSp>
        <p:grpSp>
          <p:nvGrpSpPr>
            <p:cNvPr id="135" name="Group 95">
              <a:extLst>
                <a:ext uri="{FF2B5EF4-FFF2-40B4-BE49-F238E27FC236}">
                  <a16:creationId xmlns:a16="http://schemas.microsoft.com/office/drawing/2014/main" id="{C5D8D5DA-8AF4-499B-904E-10BDBF21CA8B}"/>
                </a:ext>
              </a:extLst>
            </p:cNvPr>
            <p:cNvGrpSpPr/>
            <p:nvPr/>
          </p:nvGrpSpPr>
          <p:grpSpPr>
            <a:xfrm>
              <a:off x="7468435" y="3232173"/>
              <a:ext cx="489062" cy="584268"/>
              <a:chOff x="5835689" y="2962818"/>
              <a:chExt cx="430846" cy="514719"/>
            </a:xfrm>
          </p:grpSpPr>
          <p:sp>
            <p:nvSpPr>
              <p:cNvPr id="145" name="Snip Single Corner Rectangle 105">
                <a:extLst>
                  <a:ext uri="{FF2B5EF4-FFF2-40B4-BE49-F238E27FC236}">
                    <a16:creationId xmlns:a16="http://schemas.microsoft.com/office/drawing/2014/main" id="{166CB8C7-908C-4688-AB80-411B877D95E4}"/>
                  </a:ext>
                </a:extLst>
              </p:cNvPr>
              <p:cNvSpPr/>
              <p:nvPr/>
            </p:nvSpPr>
            <p:spPr>
              <a:xfrm>
                <a:off x="5913769" y="2962818"/>
                <a:ext cx="352766" cy="460745"/>
              </a:xfrm>
              <a:prstGeom prst="snip1Rect">
                <a:avLst>
                  <a:gd name="adj" fmla="val 26268"/>
                </a:avLst>
              </a:prstGeom>
              <a:noFill/>
              <a:ln>
                <a:solidFill>
                  <a:srgbClr val="B6B7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grpSp>
            <p:nvGrpSpPr>
              <p:cNvPr id="146" name="Group 106">
                <a:extLst>
                  <a:ext uri="{FF2B5EF4-FFF2-40B4-BE49-F238E27FC236}">
                    <a16:creationId xmlns:a16="http://schemas.microsoft.com/office/drawing/2014/main" id="{B0A763AF-5ECC-42A2-8C0D-7DDFBAA2C9B1}"/>
                  </a:ext>
                </a:extLst>
              </p:cNvPr>
              <p:cNvGrpSpPr/>
              <p:nvPr/>
            </p:nvGrpSpPr>
            <p:grpSpPr>
              <a:xfrm>
                <a:off x="5835689" y="3248474"/>
                <a:ext cx="229063" cy="229063"/>
                <a:chOff x="6006808" y="3109846"/>
                <a:chExt cx="166688" cy="166688"/>
              </a:xfrm>
            </p:grpSpPr>
            <p:sp>
              <p:nvSpPr>
                <p:cNvPr id="150" name="Oval 110">
                  <a:extLst>
                    <a:ext uri="{FF2B5EF4-FFF2-40B4-BE49-F238E27FC236}">
                      <a16:creationId xmlns:a16="http://schemas.microsoft.com/office/drawing/2014/main" id="{86F7133B-A8B0-424E-B4F9-79EF2DAE1A49}"/>
                    </a:ext>
                  </a:extLst>
                </p:cNvPr>
                <p:cNvSpPr/>
                <p:nvPr/>
              </p:nvSpPr>
              <p:spPr>
                <a:xfrm>
                  <a:off x="6006808" y="3109846"/>
                  <a:ext cx="166688" cy="166688"/>
                </a:xfrm>
                <a:prstGeom prst="ellipse">
                  <a:avLst/>
                </a:prstGeom>
                <a:solidFill>
                  <a:srgbClr val="C9D42B"/>
                </a:solidFill>
                <a:ln>
                  <a:solidFill>
                    <a:srgbClr val="3434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cxnSp>
              <p:nvCxnSpPr>
                <p:cNvPr id="151" name="Straight Connector 111">
                  <a:extLst>
                    <a:ext uri="{FF2B5EF4-FFF2-40B4-BE49-F238E27FC236}">
                      <a16:creationId xmlns:a16="http://schemas.microsoft.com/office/drawing/2014/main" id="{7767538A-FC75-4D03-97A8-DE5E2C074676}"/>
                    </a:ext>
                  </a:extLst>
                </p:cNvPr>
                <p:cNvCxnSpPr/>
                <p:nvPr/>
              </p:nvCxnSpPr>
              <p:spPr>
                <a:xfrm flipV="1">
                  <a:off x="6090152" y="3133725"/>
                  <a:ext cx="0" cy="59465"/>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cxnSp>
              <p:nvCxnSpPr>
                <p:cNvPr id="154" name="Straight Connector 112">
                  <a:extLst>
                    <a:ext uri="{FF2B5EF4-FFF2-40B4-BE49-F238E27FC236}">
                      <a16:creationId xmlns:a16="http://schemas.microsoft.com/office/drawing/2014/main" id="{B08C4412-742B-4685-871C-6B0D95A8028B}"/>
                    </a:ext>
                  </a:extLst>
                </p:cNvPr>
                <p:cNvCxnSpPr/>
                <p:nvPr/>
              </p:nvCxnSpPr>
              <p:spPr>
                <a:xfrm>
                  <a:off x="6090152" y="3193190"/>
                  <a:ext cx="36735" cy="23879"/>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grpSp>
          <p:cxnSp>
            <p:nvCxnSpPr>
              <p:cNvPr id="147" name="Straight Connector 107">
                <a:extLst>
                  <a:ext uri="{FF2B5EF4-FFF2-40B4-BE49-F238E27FC236}">
                    <a16:creationId xmlns:a16="http://schemas.microsoft.com/office/drawing/2014/main" id="{9A5E123C-40B0-4CFA-8391-948B59AB5EC1}"/>
                  </a:ext>
                </a:extLst>
              </p:cNvPr>
              <p:cNvCxnSpPr/>
              <p:nvPr/>
            </p:nvCxnSpPr>
            <p:spPr>
              <a:xfrm>
                <a:off x="5984992" y="3087688"/>
                <a:ext cx="19255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08">
                <a:extLst>
                  <a:ext uri="{FF2B5EF4-FFF2-40B4-BE49-F238E27FC236}">
                    <a16:creationId xmlns:a16="http://schemas.microsoft.com/office/drawing/2014/main" id="{91BA0268-6AD3-4BED-95CC-61A0913DBA5E}"/>
                  </a:ext>
                </a:extLst>
              </p:cNvPr>
              <p:cNvCxnSpPr/>
              <p:nvPr/>
            </p:nvCxnSpPr>
            <p:spPr>
              <a:xfrm>
                <a:off x="6064752" y="3141663"/>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09">
                <a:extLst>
                  <a:ext uri="{FF2B5EF4-FFF2-40B4-BE49-F238E27FC236}">
                    <a16:creationId xmlns:a16="http://schemas.microsoft.com/office/drawing/2014/main" id="{16066E9F-482C-4DE0-B3CD-38916E64B00E}"/>
                  </a:ext>
                </a:extLst>
              </p:cNvPr>
              <p:cNvCxnSpPr/>
              <p:nvPr/>
            </p:nvCxnSpPr>
            <p:spPr>
              <a:xfrm>
                <a:off x="6064752" y="3196365"/>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96">
              <a:extLst>
                <a:ext uri="{FF2B5EF4-FFF2-40B4-BE49-F238E27FC236}">
                  <a16:creationId xmlns:a16="http://schemas.microsoft.com/office/drawing/2014/main" id="{FC9F8FF0-8986-45B6-88CC-62E20C0459AB}"/>
                </a:ext>
              </a:extLst>
            </p:cNvPr>
            <p:cNvGrpSpPr/>
            <p:nvPr/>
          </p:nvGrpSpPr>
          <p:grpSpPr>
            <a:xfrm>
              <a:off x="8047031" y="3232173"/>
              <a:ext cx="489062" cy="584268"/>
              <a:chOff x="5835689" y="2962818"/>
              <a:chExt cx="430846" cy="514719"/>
            </a:xfrm>
          </p:grpSpPr>
          <p:sp>
            <p:nvSpPr>
              <p:cNvPr id="137" name="Snip Single Corner Rectangle 97">
                <a:extLst>
                  <a:ext uri="{FF2B5EF4-FFF2-40B4-BE49-F238E27FC236}">
                    <a16:creationId xmlns:a16="http://schemas.microsoft.com/office/drawing/2014/main" id="{4CE7271C-F591-42D7-8EAA-74D1E96812F2}"/>
                  </a:ext>
                </a:extLst>
              </p:cNvPr>
              <p:cNvSpPr/>
              <p:nvPr/>
            </p:nvSpPr>
            <p:spPr>
              <a:xfrm>
                <a:off x="5913769" y="2962818"/>
                <a:ext cx="352766" cy="460745"/>
              </a:xfrm>
              <a:prstGeom prst="snip1Rect">
                <a:avLst>
                  <a:gd name="adj" fmla="val 26268"/>
                </a:avLst>
              </a:prstGeom>
              <a:noFill/>
              <a:ln>
                <a:solidFill>
                  <a:srgbClr val="B6B7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grpSp>
            <p:nvGrpSpPr>
              <p:cNvPr id="138" name="Group 98">
                <a:extLst>
                  <a:ext uri="{FF2B5EF4-FFF2-40B4-BE49-F238E27FC236}">
                    <a16:creationId xmlns:a16="http://schemas.microsoft.com/office/drawing/2014/main" id="{CAFDD13E-08BF-440C-961D-48DA706E6715}"/>
                  </a:ext>
                </a:extLst>
              </p:cNvPr>
              <p:cNvGrpSpPr/>
              <p:nvPr/>
            </p:nvGrpSpPr>
            <p:grpSpPr>
              <a:xfrm>
                <a:off x="5835689" y="3248474"/>
                <a:ext cx="229063" cy="229063"/>
                <a:chOff x="6006808" y="3109846"/>
                <a:chExt cx="166688" cy="166688"/>
              </a:xfrm>
            </p:grpSpPr>
            <p:sp>
              <p:nvSpPr>
                <p:cNvPr id="142" name="Oval 102">
                  <a:extLst>
                    <a:ext uri="{FF2B5EF4-FFF2-40B4-BE49-F238E27FC236}">
                      <a16:creationId xmlns:a16="http://schemas.microsoft.com/office/drawing/2014/main" id="{B7278B1E-E68F-41B9-A78F-45DD5F60DF78}"/>
                    </a:ext>
                  </a:extLst>
                </p:cNvPr>
                <p:cNvSpPr/>
                <p:nvPr/>
              </p:nvSpPr>
              <p:spPr>
                <a:xfrm>
                  <a:off x="6006808" y="3109846"/>
                  <a:ext cx="166688" cy="166688"/>
                </a:xfrm>
                <a:prstGeom prst="ellipse">
                  <a:avLst/>
                </a:prstGeom>
                <a:solidFill>
                  <a:srgbClr val="C9D42B"/>
                </a:solidFill>
                <a:ln>
                  <a:solidFill>
                    <a:srgbClr val="3434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cxnSp>
              <p:nvCxnSpPr>
                <p:cNvPr id="143" name="Straight Connector 103">
                  <a:extLst>
                    <a:ext uri="{FF2B5EF4-FFF2-40B4-BE49-F238E27FC236}">
                      <a16:creationId xmlns:a16="http://schemas.microsoft.com/office/drawing/2014/main" id="{EBD1B30A-64F9-4300-97E0-777440584F4E}"/>
                    </a:ext>
                  </a:extLst>
                </p:cNvPr>
                <p:cNvCxnSpPr/>
                <p:nvPr/>
              </p:nvCxnSpPr>
              <p:spPr>
                <a:xfrm flipV="1">
                  <a:off x="6090152" y="3133725"/>
                  <a:ext cx="0" cy="59465"/>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cxnSp>
              <p:nvCxnSpPr>
                <p:cNvPr id="144" name="Straight Connector 104">
                  <a:extLst>
                    <a:ext uri="{FF2B5EF4-FFF2-40B4-BE49-F238E27FC236}">
                      <a16:creationId xmlns:a16="http://schemas.microsoft.com/office/drawing/2014/main" id="{C79EC92C-EC47-4E5C-8B3F-F027FB9AC47D}"/>
                    </a:ext>
                  </a:extLst>
                </p:cNvPr>
                <p:cNvCxnSpPr/>
                <p:nvPr/>
              </p:nvCxnSpPr>
              <p:spPr>
                <a:xfrm>
                  <a:off x="6090152" y="3193190"/>
                  <a:ext cx="36735" cy="23879"/>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grpSp>
          <p:cxnSp>
            <p:nvCxnSpPr>
              <p:cNvPr id="139" name="Straight Connector 99">
                <a:extLst>
                  <a:ext uri="{FF2B5EF4-FFF2-40B4-BE49-F238E27FC236}">
                    <a16:creationId xmlns:a16="http://schemas.microsoft.com/office/drawing/2014/main" id="{C2E5589C-4A82-46E1-AAAF-AC978603875C}"/>
                  </a:ext>
                </a:extLst>
              </p:cNvPr>
              <p:cNvCxnSpPr/>
              <p:nvPr/>
            </p:nvCxnSpPr>
            <p:spPr>
              <a:xfrm>
                <a:off x="5984992" y="3087688"/>
                <a:ext cx="19255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00">
                <a:extLst>
                  <a:ext uri="{FF2B5EF4-FFF2-40B4-BE49-F238E27FC236}">
                    <a16:creationId xmlns:a16="http://schemas.microsoft.com/office/drawing/2014/main" id="{DDC5AED6-40EF-4C22-AEFA-E44C315F5E04}"/>
                  </a:ext>
                </a:extLst>
              </p:cNvPr>
              <p:cNvCxnSpPr/>
              <p:nvPr/>
            </p:nvCxnSpPr>
            <p:spPr>
              <a:xfrm>
                <a:off x="6064752" y="3141663"/>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01">
                <a:extLst>
                  <a:ext uri="{FF2B5EF4-FFF2-40B4-BE49-F238E27FC236}">
                    <a16:creationId xmlns:a16="http://schemas.microsoft.com/office/drawing/2014/main" id="{38B32EA0-497B-4F88-A8D7-70938961F7EB}"/>
                  </a:ext>
                </a:extLst>
              </p:cNvPr>
              <p:cNvCxnSpPr/>
              <p:nvPr/>
            </p:nvCxnSpPr>
            <p:spPr>
              <a:xfrm>
                <a:off x="6064752" y="3196365"/>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grpSp>
      </p:grpSp>
      <p:grpSp>
        <p:nvGrpSpPr>
          <p:cNvPr id="196" name="Group 175">
            <a:extLst>
              <a:ext uri="{FF2B5EF4-FFF2-40B4-BE49-F238E27FC236}">
                <a16:creationId xmlns:a16="http://schemas.microsoft.com/office/drawing/2014/main" id="{E8BE9EA7-63AE-4738-850D-412126DFA461}"/>
              </a:ext>
            </a:extLst>
          </p:cNvPr>
          <p:cNvGrpSpPr/>
          <p:nvPr/>
        </p:nvGrpSpPr>
        <p:grpSpPr>
          <a:xfrm>
            <a:off x="8352178" y="1752514"/>
            <a:ext cx="443702" cy="530078"/>
            <a:chOff x="5835689" y="2962818"/>
            <a:chExt cx="430846" cy="514719"/>
          </a:xfrm>
        </p:grpSpPr>
        <p:sp>
          <p:nvSpPr>
            <p:cNvPr id="197" name="Snip Single Corner Rectangle 212">
              <a:extLst>
                <a:ext uri="{FF2B5EF4-FFF2-40B4-BE49-F238E27FC236}">
                  <a16:creationId xmlns:a16="http://schemas.microsoft.com/office/drawing/2014/main" id="{46784E5B-4FFE-4E4B-99DE-7C11011CAB51}"/>
                </a:ext>
              </a:extLst>
            </p:cNvPr>
            <p:cNvSpPr/>
            <p:nvPr/>
          </p:nvSpPr>
          <p:spPr>
            <a:xfrm>
              <a:off x="5913769" y="2962818"/>
              <a:ext cx="352766" cy="460745"/>
            </a:xfrm>
            <a:prstGeom prst="snip1Rect">
              <a:avLst>
                <a:gd name="adj" fmla="val 26268"/>
              </a:avLst>
            </a:prstGeom>
            <a:noFill/>
            <a:ln>
              <a:solidFill>
                <a:srgbClr val="B6B7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grpSp>
          <p:nvGrpSpPr>
            <p:cNvPr id="198" name="Group 213">
              <a:extLst>
                <a:ext uri="{FF2B5EF4-FFF2-40B4-BE49-F238E27FC236}">
                  <a16:creationId xmlns:a16="http://schemas.microsoft.com/office/drawing/2014/main" id="{EF4A33B2-D246-49D5-B8F9-C311F2A394AD}"/>
                </a:ext>
              </a:extLst>
            </p:cNvPr>
            <p:cNvGrpSpPr/>
            <p:nvPr/>
          </p:nvGrpSpPr>
          <p:grpSpPr>
            <a:xfrm>
              <a:off x="5835689" y="3248474"/>
              <a:ext cx="229063" cy="229063"/>
              <a:chOff x="6006808" y="3109846"/>
              <a:chExt cx="166688" cy="166688"/>
            </a:xfrm>
          </p:grpSpPr>
          <p:sp>
            <p:nvSpPr>
              <p:cNvPr id="202" name="Oval 217">
                <a:extLst>
                  <a:ext uri="{FF2B5EF4-FFF2-40B4-BE49-F238E27FC236}">
                    <a16:creationId xmlns:a16="http://schemas.microsoft.com/office/drawing/2014/main" id="{3C964A38-9DCD-4B5E-A2DA-CCA1740DF8AB}"/>
                  </a:ext>
                </a:extLst>
              </p:cNvPr>
              <p:cNvSpPr/>
              <p:nvPr/>
            </p:nvSpPr>
            <p:spPr>
              <a:xfrm>
                <a:off x="6006808" y="3109846"/>
                <a:ext cx="166688" cy="166688"/>
              </a:xfrm>
              <a:prstGeom prst="ellipse">
                <a:avLst/>
              </a:prstGeom>
              <a:solidFill>
                <a:srgbClr val="C9D42B"/>
              </a:solidFill>
              <a:ln>
                <a:solidFill>
                  <a:srgbClr val="3434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66">
                  <a:defRPr/>
                </a:pPr>
                <a:endParaRPr lang="en-GB" sz="1500">
                  <a:solidFill>
                    <a:prstClr val="white"/>
                  </a:solidFill>
                  <a:latin typeface="Arial"/>
                </a:endParaRPr>
              </a:p>
            </p:txBody>
          </p:sp>
          <p:cxnSp>
            <p:nvCxnSpPr>
              <p:cNvPr id="203" name="Straight Connector 218">
                <a:extLst>
                  <a:ext uri="{FF2B5EF4-FFF2-40B4-BE49-F238E27FC236}">
                    <a16:creationId xmlns:a16="http://schemas.microsoft.com/office/drawing/2014/main" id="{898D8188-A90A-43A8-AF61-E89E5AB64E19}"/>
                  </a:ext>
                </a:extLst>
              </p:cNvPr>
              <p:cNvCxnSpPr/>
              <p:nvPr/>
            </p:nvCxnSpPr>
            <p:spPr>
              <a:xfrm flipV="1">
                <a:off x="6090152" y="3133725"/>
                <a:ext cx="0" cy="59465"/>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cxnSp>
            <p:nvCxnSpPr>
              <p:cNvPr id="204" name="Straight Connector 219">
                <a:extLst>
                  <a:ext uri="{FF2B5EF4-FFF2-40B4-BE49-F238E27FC236}">
                    <a16:creationId xmlns:a16="http://schemas.microsoft.com/office/drawing/2014/main" id="{79696C43-2DAB-4855-A004-924FE7830542}"/>
                  </a:ext>
                </a:extLst>
              </p:cNvPr>
              <p:cNvCxnSpPr/>
              <p:nvPr/>
            </p:nvCxnSpPr>
            <p:spPr>
              <a:xfrm>
                <a:off x="6090152" y="3193190"/>
                <a:ext cx="36735" cy="23879"/>
              </a:xfrm>
              <a:prstGeom prst="line">
                <a:avLst/>
              </a:prstGeom>
              <a:noFill/>
              <a:ln cap="rnd">
                <a:solidFill>
                  <a:srgbClr val="343433"/>
                </a:solidFill>
              </a:ln>
              <a:effectLst/>
            </p:spPr>
            <p:style>
              <a:lnRef idx="1">
                <a:schemeClr val="accent1"/>
              </a:lnRef>
              <a:fillRef idx="3">
                <a:schemeClr val="accent1"/>
              </a:fillRef>
              <a:effectRef idx="2">
                <a:schemeClr val="accent1"/>
              </a:effectRef>
              <a:fontRef idx="minor">
                <a:schemeClr val="lt1"/>
              </a:fontRef>
            </p:style>
          </p:cxnSp>
        </p:grpSp>
        <p:cxnSp>
          <p:nvCxnSpPr>
            <p:cNvPr id="199" name="Straight Connector 214">
              <a:extLst>
                <a:ext uri="{FF2B5EF4-FFF2-40B4-BE49-F238E27FC236}">
                  <a16:creationId xmlns:a16="http://schemas.microsoft.com/office/drawing/2014/main" id="{A87FB101-5B3F-4C38-B858-ED2093C2E7A4}"/>
                </a:ext>
              </a:extLst>
            </p:cNvPr>
            <p:cNvCxnSpPr/>
            <p:nvPr/>
          </p:nvCxnSpPr>
          <p:spPr>
            <a:xfrm>
              <a:off x="5984992" y="3087688"/>
              <a:ext cx="19255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215">
              <a:extLst>
                <a:ext uri="{FF2B5EF4-FFF2-40B4-BE49-F238E27FC236}">
                  <a16:creationId xmlns:a16="http://schemas.microsoft.com/office/drawing/2014/main" id="{6BE07320-4EA2-4888-BBBF-E800787B3F91}"/>
                </a:ext>
              </a:extLst>
            </p:cNvPr>
            <p:cNvCxnSpPr/>
            <p:nvPr/>
          </p:nvCxnSpPr>
          <p:spPr>
            <a:xfrm>
              <a:off x="6064752" y="3141663"/>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16">
              <a:extLst>
                <a:ext uri="{FF2B5EF4-FFF2-40B4-BE49-F238E27FC236}">
                  <a16:creationId xmlns:a16="http://schemas.microsoft.com/office/drawing/2014/main" id="{A1373038-4666-42BF-A5F6-7344F2642BF1}"/>
                </a:ext>
              </a:extLst>
            </p:cNvPr>
            <p:cNvCxnSpPr/>
            <p:nvPr/>
          </p:nvCxnSpPr>
          <p:spPr>
            <a:xfrm>
              <a:off x="6064752" y="3196365"/>
              <a:ext cx="112790" cy="0"/>
            </a:xfrm>
            <a:prstGeom prst="line">
              <a:avLst/>
            </a:prstGeom>
            <a:ln w="12700" cap="rnd">
              <a:solidFill>
                <a:srgbClr val="C9D42B"/>
              </a:solidFill>
            </a:ln>
            <a:effectLst/>
          </p:spPr>
          <p:style>
            <a:lnRef idx="2">
              <a:schemeClr val="accent1"/>
            </a:lnRef>
            <a:fillRef idx="0">
              <a:schemeClr val="accent1"/>
            </a:fillRef>
            <a:effectRef idx="1">
              <a:schemeClr val="accent1"/>
            </a:effectRef>
            <a:fontRef idx="minor">
              <a:schemeClr val="tx1"/>
            </a:fontRef>
          </p:style>
        </p:cxnSp>
      </p:grpSp>
      <p:pic>
        <p:nvPicPr>
          <p:cNvPr id="13" name="Immagine 12">
            <a:extLst>
              <a:ext uri="{FF2B5EF4-FFF2-40B4-BE49-F238E27FC236}">
                <a16:creationId xmlns:a16="http://schemas.microsoft.com/office/drawing/2014/main" id="{9D0CD6C8-CA24-4CBC-A993-54C598135EAC}"/>
              </a:ext>
            </a:extLst>
          </p:cNvPr>
          <p:cNvPicPr>
            <a:picLocks noChangeAspect="1"/>
          </p:cNvPicPr>
          <p:nvPr/>
        </p:nvPicPr>
        <p:blipFill>
          <a:blip r:embed="rId5"/>
          <a:stretch>
            <a:fillRect/>
          </a:stretch>
        </p:blipFill>
        <p:spPr>
          <a:xfrm>
            <a:off x="5687146" y="2697992"/>
            <a:ext cx="3398281" cy="2186405"/>
          </a:xfrm>
          <a:prstGeom prst="rect">
            <a:avLst/>
          </a:prstGeom>
        </p:spPr>
      </p:pic>
      <p:sp>
        <p:nvSpPr>
          <p:cNvPr id="271" name="TextBox 4">
            <a:extLst>
              <a:ext uri="{FF2B5EF4-FFF2-40B4-BE49-F238E27FC236}">
                <a16:creationId xmlns:a16="http://schemas.microsoft.com/office/drawing/2014/main" id="{575F0FDA-D4BD-429A-BC69-D6B78F7C5561}"/>
              </a:ext>
            </a:extLst>
          </p:cNvPr>
          <p:cNvSpPr txBox="1"/>
          <p:nvPr/>
        </p:nvSpPr>
        <p:spPr>
          <a:xfrm>
            <a:off x="4585536" y="3152016"/>
            <a:ext cx="1885093" cy="11310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66">
              <a:defRPr/>
            </a:pPr>
            <a:r>
              <a:rPr lang="it-IT" sz="1500" b="1">
                <a:latin typeface="Arial Black" panose="020B0A04020102020204" pitchFamily="34" charset="0"/>
                <a:ea typeface="Roboto" panose="020B0604020202020204" charset="0"/>
                <a:cs typeface="Roboto" panose="020B0604020202020204" charset="0"/>
              </a:rPr>
              <a:t>CROSS INDUSTRY</a:t>
            </a:r>
          </a:p>
          <a:p>
            <a:pPr algn="just" defTabSz="685766">
              <a:defRPr/>
            </a:pPr>
            <a:r>
              <a:rPr lang="en-GB" sz="1350">
                <a:solidFill>
                  <a:srgbClr val="D1E420"/>
                </a:solidFill>
                <a:latin typeface="Arial (Titoli)"/>
                <a:ea typeface="Roboto" panose="020B0604020202020204" charset="0"/>
                <a:cs typeface="Roboto" panose="020B0604020202020204" charset="0"/>
              </a:rPr>
              <a:t>experience</a:t>
            </a:r>
          </a:p>
          <a:p>
            <a:pPr marL="285729" indent="-285729" algn="just" defTabSz="685766">
              <a:buFont typeface="Arial" panose="020B0604020202020204" pitchFamily="34" charset="0"/>
              <a:buChar char="•"/>
              <a:defRPr/>
            </a:pPr>
            <a:endParaRPr lang="en-US" sz="1500" b="1">
              <a:solidFill>
                <a:prstClr val="white"/>
              </a:solidFill>
              <a:latin typeface="Roboto" panose="020B0604020202020204" charset="0"/>
              <a:ea typeface="Roboto" panose="020B0604020202020204" charset="0"/>
              <a:cs typeface="Roboto" panose="020B0604020202020204" charset="0"/>
            </a:endParaRPr>
          </a:p>
          <a:p>
            <a:pPr marL="285729" indent="-285729" algn="just" defTabSz="685766">
              <a:buFont typeface="Wingdings" panose="05000000000000000000" pitchFamily="2" charset="2"/>
              <a:buChar char="ü"/>
              <a:defRPr/>
            </a:pPr>
            <a:endParaRPr lang="it-IT" sz="900">
              <a:solidFill>
                <a:prstClr val="white"/>
              </a:solidFill>
              <a:latin typeface="Roboto" panose="020B0604020202020204" charset="0"/>
              <a:ea typeface="Roboto" panose="020B0604020202020204" charset="0"/>
              <a:cs typeface="Roboto" panose="020B0604020202020204" charset="0"/>
            </a:endParaRPr>
          </a:p>
        </p:txBody>
      </p:sp>
      <p:sp>
        <p:nvSpPr>
          <p:cNvPr id="80" name="CasellaDiTesto 3">
            <a:extLst>
              <a:ext uri="{FF2B5EF4-FFF2-40B4-BE49-F238E27FC236}">
                <a16:creationId xmlns:a16="http://schemas.microsoft.com/office/drawing/2014/main" id="{6CC474B2-8189-4D03-89A9-47036710201C}"/>
              </a:ext>
            </a:extLst>
          </p:cNvPr>
          <p:cNvSpPr txBox="1"/>
          <p:nvPr/>
        </p:nvSpPr>
        <p:spPr>
          <a:xfrm>
            <a:off x="68818" y="4827119"/>
            <a:ext cx="793807" cy="230832"/>
          </a:xfrm>
          <a:prstGeom prst="rect">
            <a:avLst/>
          </a:prstGeom>
          <a:noFill/>
        </p:spPr>
        <p:txBody>
          <a:bodyPr wrap="none" rtlCol="0">
            <a:spAutoFit/>
          </a:bodyPr>
          <a:lstStyle/>
          <a:p>
            <a:pPr defTabSz="685783">
              <a:defRPr/>
            </a:pPr>
            <a:r>
              <a:rPr lang="en-US" sz="900" i="1" dirty="0">
                <a:solidFill>
                  <a:prstClr val="white"/>
                </a:solidFill>
                <a:latin typeface="Arial"/>
              </a:rPr>
              <a:t>Confidential</a:t>
            </a:r>
          </a:p>
        </p:txBody>
      </p:sp>
      <p:sp>
        <p:nvSpPr>
          <p:cNvPr id="2" name="Rectangle 1"/>
          <p:cNvSpPr/>
          <p:nvPr/>
        </p:nvSpPr>
        <p:spPr>
          <a:xfrm>
            <a:off x="6388488" y="4625912"/>
            <a:ext cx="1630892" cy="484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224115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0" y="-43775"/>
            <a:ext cx="9144000" cy="5663525"/>
          </a:xfrm>
          <a:prstGeom prst="rect">
            <a:avLst/>
          </a:prstGeom>
        </p:spPr>
      </p:pic>
      <p:sp>
        <p:nvSpPr>
          <p:cNvPr id="67" name="Parallelogram 66"/>
          <p:cNvSpPr/>
          <p:nvPr/>
        </p:nvSpPr>
        <p:spPr>
          <a:xfrm>
            <a:off x="143087" y="769945"/>
            <a:ext cx="2151856" cy="1947341"/>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600" dirty="0">
              <a:solidFill>
                <a:prstClr val="white"/>
              </a:solidFill>
              <a:latin typeface="Arial"/>
            </a:endParaRPr>
          </a:p>
        </p:txBody>
      </p:sp>
      <p:sp>
        <p:nvSpPr>
          <p:cNvPr id="68" name="Freeform 67"/>
          <p:cNvSpPr/>
          <p:nvPr/>
        </p:nvSpPr>
        <p:spPr>
          <a:xfrm>
            <a:off x="709781" y="3789409"/>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a:solidFill>
                <a:prstClr val="white"/>
              </a:solidFill>
              <a:latin typeface="Arial"/>
            </a:endParaRPr>
          </a:p>
        </p:txBody>
      </p:sp>
      <p:sp>
        <p:nvSpPr>
          <p:cNvPr id="69" name="Freeform 68"/>
          <p:cNvSpPr/>
          <p:nvPr/>
        </p:nvSpPr>
        <p:spPr>
          <a:xfrm>
            <a:off x="730550" y="3747872"/>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a:solidFill>
                <a:prstClr val="white"/>
              </a:solidFill>
              <a:latin typeface="Arial"/>
            </a:endParaRPr>
          </a:p>
        </p:txBody>
      </p:sp>
      <p:sp>
        <p:nvSpPr>
          <p:cNvPr id="80" name="TextBox 79"/>
          <p:cNvSpPr txBox="1"/>
          <p:nvPr/>
        </p:nvSpPr>
        <p:spPr>
          <a:xfrm>
            <a:off x="3078576" y="52045"/>
            <a:ext cx="4210895" cy="415498"/>
          </a:xfrm>
          <a:prstGeom prst="rect">
            <a:avLst/>
          </a:prstGeom>
          <a:noFill/>
        </p:spPr>
        <p:txBody>
          <a:bodyPr wrap="square" rtlCol="0">
            <a:spAutoFit/>
          </a:bodyPr>
          <a:lstStyle/>
          <a:p>
            <a:pPr algn="ctr" defTabSz="685800">
              <a:defRPr/>
            </a:pPr>
            <a:r>
              <a:rPr lang="en-GB" sz="2100" dirty="0">
                <a:solidFill>
                  <a:prstClr val="white"/>
                </a:solidFill>
                <a:latin typeface="Arial Black" panose="020B0A04020102020204" pitchFamily="34" charset="0"/>
              </a:rPr>
              <a:t>INDUSTRIES</a:t>
            </a:r>
            <a:endParaRPr lang="en-GB" sz="2400" dirty="0">
              <a:solidFill>
                <a:prstClr val="white"/>
              </a:solidFill>
              <a:latin typeface="Arial Black" panose="020B0A04020102020204"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90630" y="-15873"/>
            <a:ext cx="1333996" cy="579020"/>
          </a:xfrm>
          <a:prstGeom prst="rect">
            <a:avLst/>
          </a:prstGeom>
        </p:spPr>
      </p:pic>
      <p:sp>
        <p:nvSpPr>
          <p:cNvPr id="82" name="Parallelogram 81"/>
          <p:cNvSpPr/>
          <p:nvPr/>
        </p:nvSpPr>
        <p:spPr>
          <a:xfrm>
            <a:off x="56225" y="4712023"/>
            <a:ext cx="1717021"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83" name="Parallelogram 82"/>
          <p:cNvSpPr/>
          <p:nvPr/>
        </p:nvSpPr>
        <p:spPr>
          <a:xfrm>
            <a:off x="1741854" y="4712023"/>
            <a:ext cx="1717021"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84" name="Parallelogram 83"/>
          <p:cNvSpPr/>
          <p:nvPr/>
        </p:nvSpPr>
        <p:spPr>
          <a:xfrm>
            <a:off x="3426603" y="4712023"/>
            <a:ext cx="1717021"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85" name="Parallelogram 84"/>
          <p:cNvSpPr/>
          <p:nvPr/>
        </p:nvSpPr>
        <p:spPr>
          <a:xfrm>
            <a:off x="5117422" y="4712023"/>
            <a:ext cx="1699466"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86" name="Parallelogram 85"/>
          <p:cNvSpPr/>
          <p:nvPr/>
        </p:nvSpPr>
        <p:spPr>
          <a:xfrm>
            <a:off x="6795266" y="4712023"/>
            <a:ext cx="1717021"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87" name="Parallelogram 86"/>
          <p:cNvSpPr/>
          <p:nvPr/>
        </p:nvSpPr>
        <p:spPr>
          <a:xfrm>
            <a:off x="2319894" y="540528"/>
            <a:ext cx="1697983"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88" name="Parallelogram 87"/>
          <p:cNvSpPr/>
          <p:nvPr/>
        </p:nvSpPr>
        <p:spPr>
          <a:xfrm>
            <a:off x="3997240" y="540528"/>
            <a:ext cx="1699889"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89" name="Parallelogram 88"/>
          <p:cNvSpPr/>
          <p:nvPr/>
        </p:nvSpPr>
        <p:spPr>
          <a:xfrm>
            <a:off x="5668752" y="540528"/>
            <a:ext cx="1717021"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90" name="Parallelogram 89"/>
          <p:cNvSpPr/>
          <p:nvPr/>
        </p:nvSpPr>
        <p:spPr>
          <a:xfrm>
            <a:off x="7365398" y="540528"/>
            <a:ext cx="1717021"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91" name="Parallelogram 90"/>
          <p:cNvSpPr/>
          <p:nvPr/>
        </p:nvSpPr>
        <p:spPr>
          <a:xfrm>
            <a:off x="619572" y="540528"/>
            <a:ext cx="1717021" cy="197717"/>
          </a:xfrm>
          <a:prstGeom prst="parallelogram">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GB" sz="1350">
              <a:solidFill>
                <a:prstClr val="white"/>
              </a:solidFill>
              <a:latin typeface="Arial"/>
            </a:endParaRPr>
          </a:p>
        </p:txBody>
      </p:sp>
      <p:sp>
        <p:nvSpPr>
          <p:cNvPr id="92" name="Parallelogram 91"/>
          <p:cNvSpPr/>
          <p:nvPr/>
        </p:nvSpPr>
        <p:spPr>
          <a:xfrm>
            <a:off x="285177" y="132400"/>
            <a:ext cx="2389160"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200" b="1" dirty="0">
                <a:solidFill>
                  <a:srgbClr val="000000"/>
                </a:solidFill>
                <a:latin typeface="Arial"/>
              </a:rPr>
              <a:t>Automotive</a:t>
            </a:r>
          </a:p>
        </p:txBody>
      </p:sp>
      <p:sp>
        <p:nvSpPr>
          <p:cNvPr id="93" name="Parallelogram 92"/>
          <p:cNvSpPr/>
          <p:nvPr/>
        </p:nvSpPr>
        <p:spPr>
          <a:xfrm>
            <a:off x="1721326" y="162194"/>
            <a:ext cx="2853116"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200" b="1" dirty="0">
                <a:solidFill>
                  <a:srgbClr val="000000"/>
                </a:solidFill>
                <a:latin typeface="Arial"/>
              </a:rPr>
              <a:t>Travel &amp; Logistics </a:t>
            </a:r>
          </a:p>
        </p:txBody>
      </p:sp>
      <p:sp>
        <p:nvSpPr>
          <p:cNvPr id="94" name="Parallelogram 93"/>
          <p:cNvSpPr/>
          <p:nvPr/>
        </p:nvSpPr>
        <p:spPr>
          <a:xfrm>
            <a:off x="3643823" y="132400"/>
            <a:ext cx="2389160"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200" b="1" dirty="0">
                <a:solidFill>
                  <a:srgbClr val="000000"/>
                </a:solidFill>
                <a:latin typeface="Arial"/>
              </a:rPr>
              <a:t>Finance</a:t>
            </a:r>
          </a:p>
        </p:txBody>
      </p:sp>
      <p:sp>
        <p:nvSpPr>
          <p:cNvPr id="95" name="Parallelogram 94"/>
          <p:cNvSpPr/>
          <p:nvPr/>
        </p:nvSpPr>
        <p:spPr>
          <a:xfrm>
            <a:off x="1487803" y="4308259"/>
            <a:ext cx="2389160"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200" b="1" dirty="0">
                <a:solidFill>
                  <a:srgbClr val="000000"/>
                </a:solidFill>
                <a:latin typeface="Arial"/>
              </a:rPr>
              <a:t>Utilities</a:t>
            </a:r>
          </a:p>
        </p:txBody>
      </p:sp>
      <p:sp>
        <p:nvSpPr>
          <p:cNvPr id="96" name="Parallelogram 95"/>
          <p:cNvSpPr/>
          <p:nvPr/>
        </p:nvSpPr>
        <p:spPr>
          <a:xfrm>
            <a:off x="-490883" y="4332072"/>
            <a:ext cx="2882741"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200" b="1" dirty="0">
                <a:solidFill>
                  <a:srgbClr val="000000"/>
                </a:solidFill>
                <a:latin typeface="Arial"/>
              </a:rPr>
              <a:t>Manufacturing</a:t>
            </a:r>
          </a:p>
        </p:txBody>
      </p:sp>
      <p:sp>
        <p:nvSpPr>
          <p:cNvPr id="97" name="Parallelogram 96"/>
          <p:cNvSpPr/>
          <p:nvPr/>
        </p:nvSpPr>
        <p:spPr>
          <a:xfrm>
            <a:off x="3017036" y="4308259"/>
            <a:ext cx="2536888"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050" b="1" dirty="0">
                <a:solidFill>
                  <a:srgbClr val="000000"/>
                </a:solidFill>
                <a:latin typeface="Arial"/>
              </a:rPr>
              <a:t>Telco/Media/Publisher</a:t>
            </a:r>
          </a:p>
        </p:txBody>
      </p:sp>
      <p:sp>
        <p:nvSpPr>
          <p:cNvPr id="98" name="Parallelogram 97"/>
          <p:cNvSpPr/>
          <p:nvPr/>
        </p:nvSpPr>
        <p:spPr>
          <a:xfrm>
            <a:off x="4815670" y="4308259"/>
            <a:ext cx="2389160"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200" b="1" dirty="0">
                <a:solidFill>
                  <a:srgbClr val="000000"/>
                </a:solidFill>
                <a:latin typeface="Arial"/>
              </a:rPr>
              <a:t>Pharma</a:t>
            </a:r>
          </a:p>
        </p:txBody>
      </p:sp>
      <p:sp>
        <p:nvSpPr>
          <p:cNvPr id="99" name="Parallelogram 98"/>
          <p:cNvSpPr/>
          <p:nvPr/>
        </p:nvSpPr>
        <p:spPr>
          <a:xfrm>
            <a:off x="7007600" y="132400"/>
            <a:ext cx="2389160"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200" b="1" dirty="0">
                <a:solidFill>
                  <a:srgbClr val="000000"/>
                </a:solidFill>
                <a:latin typeface="Arial"/>
              </a:rPr>
              <a:t>Retail &amp; CPG</a:t>
            </a:r>
          </a:p>
        </p:txBody>
      </p:sp>
      <p:sp>
        <p:nvSpPr>
          <p:cNvPr id="100" name="Parallelogram 99"/>
          <p:cNvSpPr/>
          <p:nvPr/>
        </p:nvSpPr>
        <p:spPr>
          <a:xfrm>
            <a:off x="6477778" y="4308259"/>
            <a:ext cx="2389160"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200" b="1" dirty="0">
                <a:solidFill>
                  <a:srgbClr val="000000"/>
                </a:solidFill>
                <a:latin typeface="Arial"/>
              </a:rPr>
              <a:t>Others</a:t>
            </a:r>
          </a:p>
        </p:txBody>
      </p:sp>
      <p:sp>
        <p:nvSpPr>
          <p:cNvPr id="101" name="Parallelogram 100"/>
          <p:cNvSpPr/>
          <p:nvPr/>
        </p:nvSpPr>
        <p:spPr>
          <a:xfrm>
            <a:off x="5299414" y="132400"/>
            <a:ext cx="2389160" cy="2162090"/>
          </a:xfrm>
          <a:prstGeom prst="parallelogram">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800">
              <a:defRPr/>
            </a:pPr>
            <a:r>
              <a:rPr lang="en-GB" sz="1200" b="1" dirty="0">
                <a:solidFill>
                  <a:srgbClr val="000000"/>
                </a:solidFill>
                <a:latin typeface="Arial"/>
              </a:rPr>
              <a:t>Insurance</a:t>
            </a:r>
          </a:p>
        </p:txBody>
      </p:sp>
      <p:pic>
        <p:nvPicPr>
          <p:cNvPr id="3" name="Picture 2"/>
          <p:cNvPicPr>
            <a:picLocks noChangeAspect="1"/>
          </p:cNvPicPr>
          <p:nvPr/>
        </p:nvPicPr>
        <p:blipFill>
          <a:blip r:embed="rId4"/>
          <a:stretch>
            <a:fillRect/>
          </a:stretch>
        </p:blipFill>
        <p:spPr>
          <a:xfrm>
            <a:off x="125120" y="762057"/>
            <a:ext cx="2153599" cy="1947841"/>
          </a:xfrm>
          <a:prstGeom prst="rect">
            <a:avLst/>
          </a:prstGeom>
        </p:spPr>
      </p:pic>
      <p:pic>
        <p:nvPicPr>
          <p:cNvPr id="5" name="Picture 4"/>
          <p:cNvPicPr>
            <a:picLocks noChangeAspect="1"/>
          </p:cNvPicPr>
          <p:nvPr/>
        </p:nvPicPr>
        <p:blipFill>
          <a:blip r:embed="rId5"/>
          <a:stretch>
            <a:fillRect/>
          </a:stretch>
        </p:blipFill>
        <p:spPr>
          <a:xfrm>
            <a:off x="3505901" y="762057"/>
            <a:ext cx="2149026" cy="1947841"/>
          </a:xfrm>
          <a:prstGeom prst="rect">
            <a:avLst/>
          </a:prstGeom>
        </p:spPr>
      </p:pic>
      <p:pic>
        <p:nvPicPr>
          <p:cNvPr id="6" name="Picture 5"/>
          <p:cNvPicPr>
            <a:picLocks noChangeAspect="1"/>
          </p:cNvPicPr>
          <p:nvPr/>
        </p:nvPicPr>
        <p:blipFill>
          <a:blip r:embed="rId6"/>
          <a:stretch>
            <a:fillRect/>
          </a:stretch>
        </p:blipFill>
        <p:spPr>
          <a:xfrm>
            <a:off x="5166043" y="762057"/>
            <a:ext cx="2153599" cy="1947841"/>
          </a:xfrm>
          <a:prstGeom prst="rect">
            <a:avLst/>
          </a:prstGeom>
        </p:spPr>
      </p:pic>
      <p:pic>
        <p:nvPicPr>
          <p:cNvPr id="7" name="Picture 6"/>
          <p:cNvPicPr>
            <a:picLocks noChangeAspect="1"/>
          </p:cNvPicPr>
          <p:nvPr/>
        </p:nvPicPr>
        <p:blipFill>
          <a:blip r:embed="rId7"/>
          <a:stretch>
            <a:fillRect/>
          </a:stretch>
        </p:blipFill>
        <p:spPr>
          <a:xfrm>
            <a:off x="6865295" y="762057"/>
            <a:ext cx="2153599" cy="1947841"/>
          </a:xfrm>
          <a:prstGeom prst="rect">
            <a:avLst/>
          </a:prstGeom>
        </p:spPr>
      </p:pic>
      <p:pic>
        <p:nvPicPr>
          <p:cNvPr id="8" name="Picture 7"/>
          <p:cNvPicPr>
            <a:picLocks noChangeAspect="1"/>
          </p:cNvPicPr>
          <p:nvPr/>
        </p:nvPicPr>
        <p:blipFill>
          <a:blip r:embed="rId8"/>
          <a:stretch>
            <a:fillRect/>
          </a:stretch>
        </p:blipFill>
        <p:spPr>
          <a:xfrm>
            <a:off x="6853008" y="2736091"/>
            <a:ext cx="2171888" cy="1966130"/>
          </a:xfrm>
          <a:prstGeom prst="rect">
            <a:avLst/>
          </a:prstGeom>
        </p:spPr>
      </p:pic>
      <p:pic>
        <p:nvPicPr>
          <p:cNvPr id="10" name="Picture 9"/>
          <p:cNvPicPr>
            <a:picLocks noChangeAspect="1"/>
          </p:cNvPicPr>
          <p:nvPr/>
        </p:nvPicPr>
        <p:blipFill>
          <a:blip r:embed="rId9"/>
          <a:stretch>
            <a:fillRect/>
          </a:stretch>
        </p:blipFill>
        <p:spPr>
          <a:xfrm>
            <a:off x="3491087" y="2736090"/>
            <a:ext cx="2149026" cy="1947841"/>
          </a:xfrm>
          <a:prstGeom prst="rect">
            <a:avLst/>
          </a:prstGeom>
        </p:spPr>
      </p:pic>
      <p:pic>
        <p:nvPicPr>
          <p:cNvPr id="11" name="Picture 10"/>
          <p:cNvPicPr>
            <a:picLocks noChangeAspect="1"/>
          </p:cNvPicPr>
          <p:nvPr/>
        </p:nvPicPr>
        <p:blipFill>
          <a:blip r:embed="rId10"/>
          <a:stretch>
            <a:fillRect/>
          </a:stretch>
        </p:blipFill>
        <p:spPr>
          <a:xfrm>
            <a:off x="1810903" y="2736090"/>
            <a:ext cx="2153599" cy="1947841"/>
          </a:xfrm>
          <a:prstGeom prst="rect">
            <a:avLst/>
          </a:prstGeom>
        </p:spPr>
      </p:pic>
      <p:pic>
        <p:nvPicPr>
          <p:cNvPr id="12" name="Picture 11"/>
          <p:cNvPicPr>
            <a:picLocks noChangeAspect="1"/>
          </p:cNvPicPr>
          <p:nvPr/>
        </p:nvPicPr>
        <p:blipFill>
          <a:blip r:embed="rId11"/>
          <a:stretch>
            <a:fillRect/>
          </a:stretch>
        </p:blipFill>
        <p:spPr>
          <a:xfrm>
            <a:off x="119127" y="2736090"/>
            <a:ext cx="2149026" cy="1947841"/>
          </a:xfrm>
          <a:prstGeom prst="rect">
            <a:avLst/>
          </a:prstGeom>
        </p:spPr>
      </p:pic>
      <p:pic>
        <p:nvPicPr>
          <p:cNvPr id="40" name="Picture 39"/>
          <p:cNvPicPr>
            <a:picLocks noChangeAspect="1"/>
          </p:cNvPicPr>
          <p:nvPr/>
        </p:nvPicPr>
        <p:blipFill>
          <a:blip r:embed="rId12"/>
          <a:stretch>
            <a:fillRect/>
          </a:stretch>
        </p:blipFill>
        <p:spPr>
          <a:xfrm>
            <a:off x="1812912" y="752912"/>
            <a:ext cx="2153599" cy="1956986"/>
          </a:xfrm>
          <a:prstGeom prst="rect">
            <a:avLst/>
          </a:prstGeom>
        </p:spPr>
      </p:pic>
      <p:pic>
        <p:nvPicPr>
          <p:cNvPr id="39" name="Immagine 47"/>
          <p:cNvPicPr>
            <a:picLocks noChangeAspect="1"/>
          </p:cNvPicPr>
          <p:nvPr/>
        </p:nvPicPr>
        <p:blipFill>
          <a:blip r:embed="rId13" cstate="print">
            <a:extLst>
              <a:ext uri="{28A0092B-C50C-407E-A947-70E740481C1C}">
                <a14:useLocalDpi xmlns:a14="http://schemas.microsoft.com/office/drawing/2010/main" val="0"/>
              </a:ext>
            </a:extLst>
          </a:blip>
          <a:srcRect l="23166" t="4447" r="7674"/>
          <a:stretch>
            <a:fillRect/>
          </a:stretch>
        </p:blipFill>
        <p:spPr>
          <a:xfrm>
            <a:off x="5177395" y="2726741"/>
            <a:ext cx="2152337" cy="1973187"/>
          </a:xfrm>
          <a:custGeom>
            <a:avLst/>
            <a:gdLst>
              <a:gd name="connsiteX0" fmla="*/ 657729 w 2869782"/>
              <a:gd name="connsiteY0" fmla="*/ 0 h 2630916"/>
              <a:gd name="connsiteX1" fmla="*/ 2869782 w 2869782"/>
              <a:gd name="connsiteY1" fmla="*/ 0 h 2630916"/>
              <a:gd name="connsiteX2" fmla="*/ 2212053 w 2869782"/>
              <a:gd name="connsiteY2" fmla="*/ 2630916 h 2630916"/>
              <a:gd name="connsiteX3" fmla="*/ 0 w 2869782"/>
              <a:gd name="connsiteY3" fmla="*/ 2630916 h 2630916"/>
            </a:gdLst>
            <a:ahLst/>
            <a:cxnLst>
              <a:cxn ang="0">
                <a:pos x="connsiteX0" y="connsiteY0"/>
              </a:cxn>
              <a:cxn ang="0">
                <a:pos x="connsiteX1" y="connsiteY1"/>
              </a:cxn>
              <a:cxn ang="0">
                <a:pos x="connsiteX2" y="connsiteY2"/>
              </a:cxn>
              <a:cxn ang="0">
                <a:pos x="connsiteX3" y="connsiteY3"/>
              </a:cxn>
            </a:cxnLst>
            <a:rect l="l" t="t" r="r" b="b"/>
            <a:pathLst>
              <a:path w="2869782" h="2630916">
                <a:moveTo>
                  <a:pt x="657729" y="0"/>
                </a:moveTo>
                <a:lnTo>
                  <a:pt x="2869782" y="0"/>
                </a:lnTo>
                <a:lnTo>
                  <a:pt x="2212053" y="2630916"/>
                </a:lnTo>
                <a:lnTo>
                  <a:pt x="0" y="2630916"/>
                </a:lnTo>
                <a:close/>
              </a:path>
            </a:pathLst>
          </a:custGeom>
        </p:spPr>
      </p:pic>
      <p:sp>
        <p:nvSpPr>
          <p:cNvPr id="41" name="CasellaDiTesto 3">
            <a:extLst>
              <a:ext uri="{FF2B5EF4-FFF2-40B4-BE49-F238E27FC236}">
                <a16:creationId xmlns:a16="http://schemas.microsoft.com/office/drawing/2014/main" id="{90A7AA67-39AB-4CDB-984A-52B927A5B69C}"/>
              </a:ext>
            </a:extLst>
          </p:cNvPr>
          <p:cNvSpPr txBox="1"/>
          <p:nvPr/>
        </p:nvSpPr>
        <p:spPr>
          <a:xfrm>
            <a:off x="68818" y="4827119"/>
            <a:ext cx="793807" cy="230832"/>
          </a:xfrm>
          <a:prstGeom prst="rect">
            <a:avLst/>
          </a:prstGeom>
          <a:noFill/>
        </p:spPr>
        <p:txBody>
          <a:bodyPr wrap="none" rtlCol="0">
            <a:spAutoFit/>
          </a:bodyPr>
          <a:lstStyle/>
          <a:p>
            <a:pPr defTabSz="685783">
              <a:defRPr/>
            </a:pPr>
            <a:r>
              <a:rPr lang="en-US" sz="900" i="1" dirty="0">
                <a:solidFill>
                  <a:prstClr val="white"/>
                </a:solidFill>
                <a:latin typeface="Arial"/>
              </a:rPr>
              <a:t>Confidential</a:t>
            </a:r>
          </a:p>
        </p:txBody>
      </p:sp>
    </p:spTree>
    <p:extLst>
      <p:ext uri="{BB962C8B-B14F-4D97-AF65-F5344CB8AC3E}">
        <p14:creationId xmlns:p14="http://schemas.microsoft.com/office/powerpoint/2010/main" val="136010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8818" y="4399041"/>
            <a:ext cx="9003074" cy="679512"/>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350">
              <a:solidFill>
                <a:prstClr val="white"/>
              </a:solidFill>
              <a:latin typeface="Arial"/>
            </a:endParaRPr>
          </a:p>
        </p:txBody>
      </p:sp>
      <p:sp>
        <p:nvSpPr>
          <p:cNvPr id="17" name="Title 1"/>
          <p:cNvSpPr>
            <a:spLocks noGrp="1"/>
          </p:cNvSpPr>
          <p:nvPr>
            <p:ph type="title"/>
          </p:nvPr>
        </p:nvSpPr>
        <p:spPr>
          <a:xfrm>
            <a:off x="366469" y="408193"/>
            <a:ext cx="8411065" cy="266461"/>
          </a:xfrm>
        </p:spPr>
        <p:txBody>
          <a:bodyPr/>
          <a:lstStyle/>
          <a:p>
            <a:pPr defTabSz="914333">
              <a:defRPr/>
            </a:pPr>
            <a:r>
              <a:rPr lang="en-GB" sz="2700" dirty="0">
                <a:solidFill>
                  <a:prstClr val="white"/>
                </a:solidFill>
              </a:rPr>
              <a:t>Data reply - </a:t>
            </a:r>
            <a:r>
              <a:rPr lang="en-GB" sz="2700" dirty="0">
                <a:solidFill>
                  <a:prstClr val="white"/>
                </a:solidFill>
                <a:latin typeface="Arial"/>
              </a:rPr>
              <a:t>Vertical offering</a:t>
            </a:r>
          </a:p>
        </p:txBody>
      </p:sp>
      <p:sp>
        <p:nvSpPr>
          <p:cNvPr id="36" name="Esagono 80"/>
          <p:cNvSpPr/>
          <p:nvPr/>
        </p:nvSpPr>
        <p:spPr>
          <a:xfrm>
            <a:off x="6839749" y="1068289"/>
            <a:ext cx="1549117" cy="1335445"/>
          </a:xfrm>
          <a:prstGeom prst="hexagon">
            <a:avLst/>
          </a:prstGeom>
          <a:noFill/>
          <a:ln w="19050">
            <a:solidFill>
              <a:schemeClr val="bg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23" name="Esagono 80"/>
          <p:cNvSpPr/>
          <p:nvPr/>
        </p:nvSpPr>
        <p:spPr>
          <a:xfrm>
            <a:off x="1772086" y="3840823"/>
            <a:ext cx="1549117" cy="1335445"/>
          </a:xfrm>
          <a:prstGeom prst="hexagon">
            <a:avLst/>
          </a:prstGeom>
          <a:noFill/>
          <a:ln w="19050">
            <a:solidFill>
              <a:schemeClr val="bg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26" name="Esagono 80"/>
          <p:cNvSpPr/>
          <p:nvPr/>
        </p:nvSpPr>
        <p:spPr>
          <a:xfrm>
            <a:off x="5557992" y="3146813"/>
            <a:ext cx="1549117" cy="1335445"/>
          </a:xfrm>
          <a:prstGeom prst="hexagon">
            <a:avLst/>
          </a:prstGeom>
          <a:noFill/>
          <a:ln w="19050">
            <a:solidFill>
              <a:schemeClr val="bg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24" name="Esagono 80"/>
          <p:cNvSpPr/>
          <p:nvPr/>
        </p:nvSpPr>
        <p:spPr>
          <a:xfrm>
            <a:off x="1758602" y="1073879"/>
            <a:ext cx="1549117" cy="1335445"/>
          </a:xfrm>
          <a:prstGeom prst="hexagon">
            <a:avLst/>
          </a:prstGeom>
          <a:noFill/>
          <a:ln w="19050">
            <a:solidFill>
              <a:schemeClr val="bg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pic>
        <p:nvPicPr>
          <p:cNvPr id="33" name="Picture 3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6000"/>
                    </a14:imgEffect>
                  </a14:imgLayer>
                </a14:imgProps>
              </a:ext>
              <a:ext uri="{28A0092B-C50C-407E-A947-70E740481C1C}">
                <a14:useLocalDpi xmlns:a14="http://schemas.microsoft.com/office/drawing/2010/main" val="0"/>
              </a:ext>
            </a:extLst>
          </a:blip>
          <a:srcRect l="11904" t="8782" r="27353" b="21398"/>
          <a:stretch/>
        </p:blipFill>
        <p:spPr>
          <a:xfrm>
            <a:off x="5564219" y="1764506"/>
            <a:ext cx="1549117" cy="1335444"/>
          </a:xfrm>
          <a:custGeom>
            <a:avLst/>
            <a:gdLst>
              <a:gd name="connsiteX0" fmla="*/ 599178 w 2780187"/>
              <a:gd name="connsiteY0" fmla="*/ 0 h 2396710"/>
              <a:gd name="connsiteX1" fmla="*/ 2181009 w 2780187"/>
              <a:gd name="connsiteY1" fmla="*/ 0 h 2396710"/>
              <a:gd name="connsiteX2" fmla="*/ 2780187 w 2780187"/>
              <a:gd name="connsiteY2" fmla="*/ 1198355 h 2396710"/>
              <a:gd name="connsiteX3" fmla="*/ 2181009 w 2780187"/>
              <a:gd name="connsiteY3" fmla="*/ 2396710 h 2396710"/>
              <a:gd name="connsiteX4" fmla="*/ 599178 w 2780187"/>
              <a:gd name="connsiteY4" fmla="*/ 2396710 h 2396710"/>
              <a:gd name="connsiteX5" fmla="*/ 0 w 2780187"/>
              <a:gd name="connsiteY5" fmla="*/ 1198355 h 23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187" h="2396710">
                <a:moveTo>
                  <a:pt x="599178" y="0"/>
                </a:moveTo>
                <a:lnTo>
                  <a:pt x="2181009" y="0"/>
                </a:lnTo>
                <a:lnTo>
                  <a:pt x="2780187" y="1198355"/>
                </a:lnTo>
                <a:lnTo>
                  <a:pt x="2181009" y="2396710"/>
                </a:lnTo>
                <a:lnTo>
                  <a:pt x="599178" y="2396710"/>
                </a:lnTo>
                <a:lnTo>
                  <a:pt x="0" y="1198355"/>
                </a:lnTo>
                <a:close/>
              </a:path>
            </a:pathLst>
          </a:custGeom>
          <a:blipFill>
            <a:blip r:embed="rId4" cstate="screen">
              <a:extLst>
                <a:ext uri="{28A0092B-C50C-407E-A947-70E740481C1C}">
                  <a14:useLocalDpi xmlns:a14="http://schemas.microsoft.com/office/drawing/2010/main"/>
                </a:ext>
              </a:extLst>
            </a:blip>
            <a:srcRect/>
            <a:stretch>
              <a:fillRect/>
            </a:stretch>
          </a:blipFill>
          <a:ln w="12700">
            <a:solidFill>
              <a:schemeClr val="tx1"/>
            </a:solidFill>
          </a:ln>
          <a:effectLst>
            <a:outerShdw blurRad="50800" dist="38100" dir="2700000" algn="tl" rotWithShape="0">
              <a:prstClr val="black">
                <a:alpha val="40000"/>
              </a:prstClr>
            </a:outerShdw>
          </a:effectLst>
        </p:spPr>
      </p:pic>
      <p:sp>
        <p:nvSpPr>
          <p:cNvPr id="25" name="Esagono 80"/>
          <p:cNvSpPr/>
          <p:nvPr/>
        </p:nvSpPr>
        <p:spPr>
          <a:xfrm>
            <a:off x="4291746" y="1073879"/>
            <a:ext cx="1549117" cy="1335445"/>
          </a:xfrm>
          <a:prstGeom prst="hexagon">
            <a:avLst/>
          </a:prstGeom>
          <a:noFill/>
          <a:ln w="19050">
            <a:solidFill>
              <a:schemeClr val="bg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81" name="Esagono 80"/>
          <p:cNvSpPr/>
          <p:nvPr/>
        </p:nvSpPr>
        <p:spPr>
          <a:xfrm>
            <a:off x="3031073" y="3146813"/>
            <a:ext cx="1549117" cy="1335445"/>
          </a:xfrm>
          <a:prstGeom prst="hexagon">
            <a:avLst/>
          </a:prstGeom>
          <a:noFill/>
          <a:ln w="19050">
            <a:solidFill>
              <a:schemeClr val="bg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79" name="Esagono 78"/>
          <p:cNvSpPr/>
          <p:nvPr/>
        </p:nvSpPr>
        <p:spPr>
          <a:xfrm>
            <a:off x="505512" y="3160628"/>
            <a:ext cx="1549117" cy="1335445"/>
          </a:xfrm>
          <a:prstGeom prst="hexagon">
            <a:avLst/>
          </a:prstGeom>
          <a:noFill/>
          <a:ln w="19050">
            <a:solidFill>
              <a:schemeClr val="bg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10" name="Rettangolo 9"/>
          <p:cNvSpPr/>
          <p:nvPr/>
        </p:nvSpPr>
        <p:spPr>
          <a:xfrm>
            <a:off x="783842" y="3003891"/>
            <a:ext cx="980657" cy="102364"/>
          </a:xfrm>
          <a:custGeom>
            <a:avLst/>
            <a:gdLst>
              <a:gd name="connsiteX0" fmla="*/ 0 w 1533963"/>
              <a:gd name="connsiteY0" fmla="*/ 0 h 153769"/>
              <a:gd name="connsiteX1" fmla="*/ 1533963 w 1533963"/>
              <a:gd name="connsiteY1" fmla="*/ 0 h 153769"/>
              <a:gd name="connsiteX2" fmla="*/ 1533963 w 1533963"/>
              <a:gd name="connsiteY2" fmla="*/ 153769 h 153769"/>
              <a:gd name="connsiteX3" fmla="*/ 0 w 1533963"/>
              <a:gd name="connsiteY3" fmla="*/ 153769 h 153769"/>
              <a:gd name="connsiteX4" fmla="*/ 0 w 1533963"/>
              <a:gd name="connsiteY4" fmla="*/ 0 h 153769"/>
              <a:gd name="connsiteX0" fmla="*/ 0 w 1533963"/>
              <a:gd name="connsiteY0" fmla="*/ 0 h 153769"/>
              <a:gd name="connsiteX1" fmla="*/ 1533963 w 1533963"/>
              <a:gd name="connsiteY1" fmla="*/ 0 h 153769"/>
              <a:gd name="connsiteX2" fmla="*/ 1533963 w 1533963"/>
              <a:gd name="connsiteY2" fmla="*/ 153769 h 153769"/>
              <a:gd name="connsiteX3" fmla="*/ 66675 w 1533963"/>
              <a:gd name="connsiteY3" fmla="*/ 150594 h 153769"/>
              <a:gd name="connsiteX4" fmla="*/ 0 w 1533963"/>
              <a:gd name="connsiteY4" fmla="*/ 0 h 153769"/>
              <a:gd name="connsiteX0" fmla="*/ 0 w 1533963"/>
              <a:gd name="connsiteY0" fmla="*/ 0 h 160119"/>
              <a:gd name="connsiteX1" fmla="*/ 1533963 w 1533963"/>
              <a:gd name="connsiteY1" fmla="*/ 0 h 160119"/>
              <a:gd name="connsiteX2" fmla="*/ 1457763 w 1533963"/>
              <a:gd name="connsiteY2" fmla="*/ 160119 h 160119"/>
              <a:gd name="connsiteX3" fmla="*/ 66675 w 1533963"/>
              <a:gd name="connsiteY3" fmla="*/ 150594 h 160119"/>
              <a:gd name="connsiteX4" fmla="*/ 0 w 1533963"/>
              <a:gd name="connsiteY4" fmla="*/ 0 h 16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963" h="160119">
                <a:moveTo>
                  <a:pt x="0" y="0"/>
                </a:moveTo>
                <a:lnTo>
                  <a:pt x="1533963" y="0"/>
                </a:lnTo>
                <a:lnTo>
                  <a:pt x="1457763" y="160119"/>
                </a:lnTo>
                <a:lnTo>
                  <a:pt x="66675" y="150594"/>
                </a:lnTo>
                <a:lnTo>
                  <a:pt x="0" y="0"/>
                </a:lnTo>
                <a:close/>
              </a:path>
            </a:pathLst>
          </a:cu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5" name="Esagono 4"/>
          <p:cNvSpPr/>
          <p:nvPr/>
        </p:nvSpPr>
        <p:spPr>
          <a:xfrm>
            <a:off x="497926" y="1766751"/>
            <a:ext cx="1549117" cy="1335445"/>
          </a:xfrm>
          <a:prstGeom prst="hexagon">
            <a:avLst/>
          </a:prstGeom>
          <a:blipFill>
            <a:blip r:embed="rId5" cstate="screen">
              <a:extLst>
                <a:ext uri="{28A0092B-C50C-407E-A947-70E740481C1C}">
                  <a14:useLocalDpi xmlns:a14="http://schemas.microsoft.com/office/drawing/2010/main"/>
                </a:ext>
              </a:extLst>
            </a:blip>
            <a:srcRect/>
            <a:stretch>
              <a:fillRect b="6915"/>
            </a:stretch>
          </a:blipFill>
          <a:ln w="127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56" name="Esagono 55"/>
          <p:cNvSpPr/>
          <p:nvPr/>
        </p:nvSpPr>
        <p:spPr>
          <a:xfrm>
            <a:off x="1764499" y="2452507"/>
            <a:ext cx="1549117" cy="1335445"/>
          </a:xfrm>
          <a:prstGeom prst="hexagon">
            <a:avLst/>
          </a:prstGeom>
          <a:blipFill>
            <a:blip r:embed="rId6" cstate="screen">
              <a:extLst>
                <a:ext uri="{28A0092B-C50C-407E-A947-70E740481C1C}">
                  <a14:useLocalDpi xmlns:a14="http://schemas.microsoft.com/office/drawing/2010/main"/>
                </a:ext>
              </a:extLst>
            </a:blip>
            <a:srcRect/>
            <a:stretch>
              <a:fillRect/>
            </a:stretch>
          </a:blipFill>
          <a:ln w="127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57" name="Esagono 56"/>
          <p:cNvSpPr/>
          <p:nvPr/>
        </p:nvSpPr>
        <p:spPr>
          <a:xfrm>
            <a:off x="3031073" y="1766750"/>
            <a:ext cx="1549117" cy="1335445"/>
          </a:xfrm>
          <a:prstGeom prst="hexagon">
            <a:avLst/>
          </a:prstGeom>
          <a:blipFill>
            <a:blip r:embed="rId7" cstate="screen">
              <a:extLst>
                <a:ext uri="{28A0092B-C50C-407E-A947-70E740481C1C}">
                  <a14:useLocalDpi xmlns:a14="http://schemas.microsoft.com/office/drawing/2010/main"/>
                </a:ext>
              </a:extLst>
            </a:blip>
            <a:srcRect/>
            <a:stretch>
              <a:fillRect t="20703" r="974"/>
            </a:stretch>
          </a:blipFill>
          <a:ln w="127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sp>
        <p:nvSpPr>
          <p:cNvPr id="58" name="Esagono 57"/>
          <p:cNvSpPr/>
          <p:nvPr/>
        </p:nvSpPr>
        <p:spPr>
          <a:xfrm>
            <a:off x="4297646" y="2452507"/>
            <a:ext cx="1549117" cy="1335445"/>
          </a:xfrm>
          <a:prstGeom prst="hexagon">
            <a:avLst/>
          </a:prstGeom>
          <a:blipFill>
            <a:blip r:embed="rId4" cstate="screen">
              <a:extLst>
                <a:ext uri="{28A0092B-C50C-407E-A947-70E740481C1C}">
                  <a14:useLocalDpi xmlns:a14="http://schemas.microsoft.com/office/drawing/2010/main"/>
                </a:ext>
              </a:extLst>
            </a:blip>
            <a:srcRect/>
            <a:stretch>
              <a:fillRect/>
            </a:stretch>
          </a:blipFill>
          <a:ln w="127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defRPr/>
            </a:pPr>
            <a:endParaRPr lang="it-IT" sz="1050">
              <a:solidFill>
                <a:prstClr val="white"/>
              </a:solidFill>
              <a:latin typeface="Arial"/>
            </a:endParaRPr>
          </a:p>
        </p:txBody>
      </p:sp>
      <p:pic>
        <p:nvPicPr>
          <p:cNvPr id="41" name="Picture 40"/>
          <p:cNvPicPr>
            <a:picLocks noChangeAspect="1"/>
          </p:cNvPicPr>
          <p:nvPr/>
        </p:nvPicPr>
        <p:blipFill rotWithShape="1">
          <a:blip r:embed="rId8" cstate="print">
            <a:extLst>
              <a:ext uri="{28A0092B-C50C-407E-A947-70E740481C1C}">
                <a14:useLocalDpi xmlns:a14="http://schemas.microsoft.com/office/drawing/2010/main" val="0"/>
              </a:ext>
            </a:extLst>
          </a:blip>
          <a:srcRect l="42713" t="24845" r="-312" b="-110"/>
          <a:stretch/>
        </p:blipFill>
        <p:spPr>
          <a:xfrm>
            <a:off x="5563376" y="1760420"/>
            <a:ext cx="1553856" cy="1339530"/>
          </a:xfrm>
          <a:custGeom>
            <a:avLst/>
            <a:gdLst>
              <a:gd name="connsiteX0" fmla="*/ 601011 w 2788692"/>
              <a:gd name="connsiteY0" fmla="*/ 0 h 2404043"/>
              <a:gd name="connsiteX1" fmla="*/ 2187681 w 2788692"/>
              <a:gd name="connsiteY1" fmla="*/ 0 h 2404043"/>
              <a:gd name="connsiteX2" fmla="*/ 2788692 w 2788692"/>
              <a:gd name="connsiteY2" fmla="*/ 1202022 h 2404043"/>
              <a:gd name="connsiteX3" fmla="*/ 2187681 w 2788692"/>
              <a:gd name="connsiteY3" fmla="*/ 2404043 h 2404043"/>
              <a:gd name="connsiteX4" fmla="*/ 601011 w 2788692"/>
              <a:gd name="connsiteY4" fmla="*/ 2404043 h 2404043"/>
              <a:gd name="connsiteX5" fmla="*/ 0 w 2788692"/>
              <a:gd name="connsiteY5" fmla="*/ 1202022 h 240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8692" h="2404043">
                <a:moveTo>
                  <a:pt x="601011" y="0"/>
                </a:moveTo>
                <a:lnTo>
                  <a:pt x="2187681" y="0"/>
                </a:lnTo>
                <a:lnTo>
                  <a:pt x="2788692" y="1202022"/>
                </a:lnTo>
                <a:lnTo>
                  <a:pt x="2187681" y="2404043"/>
                </a:lnTo>
                <a:lnTo>
                  <a:pt x="601011" y="2404043"/>
                </a:lnTo>
                <a:lnTo>
                  <a:pt x="0" y="1202022"/>
                </a:lnTo>
                <a:close/>
              </a:path>
            </a:pathLst>
          </a:custGeom>
          <a:blipFill>
            <a:blip r:embed="rId4" cstate="screen">
              <a:extLst>
                <a:ext uri="{28A0092B-C50C-407E-A947-70E740481C1C}">
                  <a14:useLocalDpi xmlns:a14="http://schemas.microsoft.com/office/drawing/2010/main"/>
                </a:ext>
              </a:extLst>
            </a:blip>
            <a:srcRect/>
            <a:stretch>
              <a:fillRect/>
            </a:stretch>
          </a:blipFill>
          <a:ln w="12700">
            <a:solidFill>
              <a:schemeClr val="tx1"/>
            </a:solidFill>
          </a:ln>
          <a:effectLst>
            <a:outerShdw blurRad="50800" dist="38100" dir="2700000" algn="tl" rotWithShape="0">
              <a:prstClr val="black">
                <a:alpha val="40000"/>
              </a:prstClr>
            </a:outerShdw>
          </a:effectLst>
        </p:spPr>
      </p:pic>
      <p:sp>
        <p:nvSpPr>
          <p:cNvPr id="64" name="Rettangolo 63"/>
          <p:cNvSpPr/>
          <p:nvPr/>
        </p:nvSpPr>
        <p:spPr>
          <a:xfrm>
            <a:off x="488273" y="1764357"/>
            <a:ext cx="1583592" cy="461866"/>
          </a:xfrm>
          <a:prstGeom prst="rect">
            <a:avLst/>
          </a:prstGeom>
          <a:solidFill>
            <a:schemeClr val="accent1"/>
          </a:solidFill>
          <a:effectLst>
            <a:outerShdw blurRad="50800" dist="38100" dir="2700000" algn="tl" rotWithShape="0">
              <a:prstClr val="black">
                <a:alpha val="40000"/>
              </a:prstClr>
            </a:outerShdw>
          </a:effectLst>
        </p:spPr>
        <p:txBody>
          <a:bodyPr wrap="square" lIns="81000">
            <a:noAutofit/>
          </a:bodyPr>
          <a:lstStyle/>
          <a:p>
            <a:pPr defTabSz="685783">
              <a:defRPr/>
            </a:pPr>
            <a:r>
              <a:rPr lang="en-GB" sz="900" dirty="0">
                <a:solidFill>
                  <a:srgbClr val="000000"/>
                </a:solidFill>
                <a:latin typeface="Arial Black" panose="020B0A04020102020204" pitchFamily="34" charset="0"/>
              </a:rPr>
              <a:t>SALES &amp; MARKETING,  AUTOMATION </a:t>
            </a:r>
            <a:endParaRPr lang="it-IT" sz="900" dirty="0">
              <a:solidFill>
                <a:srgbClr val="000000"/>
              </a:solidFill>
              <a:latin typeface="Arial Black" panose="020B0A04020102020204" pitchFamily="34" charset="0"/>
            </a:endParaRPr>
          </a:p>
        </p:txBody>
      </p:sp>
      <p:sp>
        <p:nvSpPr>
          <p:cNvPr id="74" name="Rettangolo 73"/>
          <p:cNvSpPr/>
          <p:nvPr/>
        </p:nvSpPr>
        <p:spPr>
          <a:xfrm>
            <a:off x="1734214" y="3366627"/>
            <a:ext cx="1583592" cy="461866"/>
          </a:xfrm>
          <a:prstGeom prst="rect">
            <a:avLst/>
          </a:prstGeom>
          <a:solidFill>
            <a:srgbClr val="81CD03"/>
          </a:solidFill>
          <a:effectLst>
            <a:outerShdw blurRad="50800" dist="38100" dir="2700000" algn="tl" rotWithShape="0">
              <a:prstClr val="black">
                <a:alpha val="40000"/>
              </a:prstClr>
            </a:outerShdw>
          </a:effectLst>
        </p:spPr>
        <p:txBody>
          <a:bodyPr wrap="square" lIns="81000">
            <a:noAutofit/>
          </a:bodyPr>
          <a:lstStyle/>
          <a:p>
            <a:pPr defTabSz="685783">
              <a:defRPr/>
            </a:pPr>
            <a:r>
              <a:rPr lang="en-GB" sz="900" b="1" dirty="0">
                <a:solidFill>
                  <a:srgbClr val="000000"/>
                </a:solidFill>
                <a:latin typeface="Arial Black" panose="020B0A04020102020204" pitchFamily="34" charset="0"/>
              </a:rPr>
              <a:t>BDE, OPS &amp;OBSERVABILITY</a:t>
            </a:r>
            <a:endParaRPr lang="it-IT" sz="900" dirty="0">
              <a:solidFill>
                <a:srgbClr val="000000"/>
              </a:solidFill>
              <a:latin typeface="Arial"/>
            </a:endParaRPr>
          </a:p>
        </p:txBody>
      </p:sp>
      <p:sp>
        <p:nvSpPr>
          <p:cNvPr id="28" name="Rettangolo 74"/>
          <p:cNvSpPr/>
          <p:nvPr/>
        </p:nvSpPr>
        <p:spPr>
          <a:xfrm>
            <a:off x="3024476" y="1764357"/>
            <a:ext cx="1583592" cy="461866"/>
          </a:xfrm>
          <a:prstGeom prst="rect">
            <a:avLst/>
          </a:prstGeom>
          <a:solidFill>
            <a:srgbClr val="23B140"/>
          </a:solidFill>
          <a:effectLst>
            <a:outerShdw blurRad="50800" dist="38100" dir="2700000" algn="tl" rotWithShape="0">
              <a:prstClr val="black">
                <a:alpha val="40000"/>
              </a:prstClr>
            </a:outerShdw>
          </a:effectLst>
        </p:spPr>
        <p:txBody>
          <a:bodyPr wrap="square" lIns="81000">
            <a:noAutofit/>
          </a:bodyPr>
          <a:lstStyle/>
          <a:p>
            <a:pPr defTabSz="685783">
              <a:defRPr/>
            </a:pPr>
            <a:r>
              <a:rPr lang="en-US" sz="825" b="1" dirty="0">
                <a:solidFill>
                  <a:srgbClr val="000000"/>
                </a:solidFill>
                <a:latin typeface="Arial Black" panose="020B0A04020102020204" pitchFamily="34" charset="0"/>
              </a:rPr>
              <a:t>RISK AND COMPLIANCE ANALYTICS &amp; PLATFORMS</a:t>
            </a:r>
            <a:endParaRPr lang="en-GB" sz="825" dirty="0">
              <a:solidFill>
                <a:srgbClr val="000000"/>
              </a:solidFill>
              <a:latin typeface="Arial Black" panose="020B0A04020102020204" pitchFamily="34" charset="0"/>
            </a:endParaRPr>
          </a:p>
        </p:txBody>
      </p:sp>
      <p:sp>
        <p:nvSpPr>
          <p:cNvPr id="76" name="Rettangolo 75"/>
          <p:cNvSpPr/>
          <p:nvPr/>
        </p:nvSpPr>
        <p:spPr>
          <a:xfrm>
            <a:off x="4291048" y="3366627"/>
            <a:ext cx="1583593" cy="461866"/>
          </a:xfrm>
          <a:prstGeom prst="rect">
            <a:avLst/>
          </a:prstGeom>
          <a:solidFill>
            <a:srgbClr val="92D050"/>
          </a:solidFill>
          <a:effectLst>
            <a:outerShdw blurRad="50800" dist="38100" dir="2700000" algn="tl" rotWithShape="0">
              <a:prstClr val="black">
                <a:alpha val="40000"/>
              </a:prstClr>
            </a:outerShdw>
          </a:effectLst>
        </p:spPr>
        <p:txBody>
          <a:bodyPr wrap="square" lIns="81000">
            <a:noAutofit/>
          </a:bodyPr>
          <a:lstStyle/>
          <a:p>
            <a:pPr defTabSz="685783">
              <a:defRPr/>
            </a:pPr>
            <a:r>
              <a:rPr lang="en-US" sz="900" b="1" dirty="0">
                <a:solidFill>
                  <a:srgbClr val="000000"/>
                </a:solidFill>
                <a:latin typeface="Arial Black" panose="020B0A04020102020204" pitchFamily="34" charset="0"/>
              </a:rPr>
              <a:t>ENERGY/INDUSTRY &amp; SUPPLY CHAIN INTELLIGENCE</a:t>
            </a:r>
            <a:endParaRPr lang="en-GB" sz="900" dirty="0">
              <a:solidFill>
                <a:srgbClr val="000000"/>
              </a:solidFill>
              <a:latin typeface="Arial"/>
            </a:endParaRPr>
          </a:p>
        </p:txBody>
      </p:sp>
      <p:sp>
        <p:nvSpPr>
          <p:cNvPr id="42" name="Rettangolo 74"/>
          <p:cNvSpPr/>
          <p:nvPr/>
        </p:nvSpPr>
        <p:spPr>
          <a:xfrm>
            <a:off x="5441140" y="1748517"/>
            <a:ext cx="1789922" cy="461866"/>
          </a:xfrm>
          <a:prstGeom prst="rect">
            <a:avLst/>
          </a:prstGeom>
          <a:solidFill>
            <a:schemeClr val="accent2">
              <a:lumMod val="60000"/>
              <a:lumOff val="40000"/>
            </a:schemeClr>
          </a:solidFill>
          <a:effectLst>
            <a:outerShdw blurRad="50800" dist="38100" dir="2700000" algn="tl" rotWithShape="0">
              <a:prstClr val="black">
                <a:alpha val="40000"/>
              </a:prstClr>
            </a:outerShdw>
          </a:effectLst>
        </p:spPr>
        <p:txBody>
          <a:bodyPr wrap="square" lIns="81000">
            <a:noAutofit/>
          </a:bodyPr>
          <a:lstStyle/>
          <a:p>
            <a:pPr defTabSz="685783">
              <a:defRPr/>
            </a:pPr>
            <a:r>
              <a:rPr lang="en-GB" sz="825" b="1" dirty="0">
                <a:solidFill>
                  <a:srgbClr val="000000"/>
                </a:solidFill>
                <a:latin typeface="Arial Black" panose="020B0A04020102020204" pitchFamily="34" charset="0"/>
              </a:rPr>
              <a:t>QUANTUM,  OPTIMIZATION &amp; ACCELERATED COMPUTING </a:t>
            </a:r>
          </a:p>
        </p:txBody>
      </p:sp>
      <p:pic>
        <p:nvPicPr>
          <p:cNvPr id="52" name="Immagine 51">
            <a:extLst>
              <a:ext uri="{FF2B5EF4-FFF2-40B4-BE49-F238E27FC236}">
                <a16:creationId xmlns:a16="http://schemas.microsoft.com/office/drawing/2014/main" id="{A2AB4C6D-A122-4693-8C22-0463520AE3BD}"/>
              </a:ext>
            </a:extLst>
          </p:cNvPr>
          <p:cNvPicPr>
            <a:picLocks noChangeAspect="1"/>
          </p:cNvPicPr>
          <p:nvPr/>
        </p:nvPicPr>
        <p:blipFill>
          <a:blip r:embed="rId9" cstate="print">
            <a:extLst>
              <a:ext uri="{28A0092B-C50C-407E-A947-70E740481C1C}">
                <a14:useLocalDpi xmlns:a14="http://schemas.microsoft.com/office/drawing/2010/main" val="0"/>
              </a:ext>
            </a:extLst>
          </a:blip>
          <a:srcRect l="19894" t="152" r="15055" b="153"/>
          <a:stretch>
            <a:fillRect/>
          </a:stretch>
        </p:blipFill>
        <p:spPr>
          <a:xfrm>
            <a:off x="6839749" y="2461110"/>
            <a:ext cx="1549117" cy="1335445"/>
          </a:xfrm>
          <a:custGeom>
            <a:avLst/>
            <a:gdLst>
              <a:gd name="connsiteX0" fmla="*/ 445148 w 2065489"/>
              <a:gd name="connsiteY0" fmla="*/ 0 h 1780593"/>
              <a:gd name="connsiteX1" fmla="*/ 1620341 w 2065489"/>
              <a:gd name="connsiteY1" fmla="*/ 0 h 1780593"/>
              <a:gd name="connsiteX2" fmla="*/ 2065489 w 2065489"/>
              <a:gd name="connsiteY2" fmla="*/ 890297 h 1780593"/>
              <a:gd name="connsiteX3" fmla="*/ 1620341 w 2065489"/>
              <a:gd name="connsiteY3" fmla="*/ 1780593 h 1780593"/>
              <a:gd name="connsiteX4" fmla="*/ 445148 w 2065489"/>
              <a:gd name="connsiteY4" fmla="*/ 1780593 h 1780593"/>
              <a:gd name="connsiteX5" fmla="*/ 0 w 2065489"/>
              <a:gd name="connsiteY5" fmla="*/ 890297 h 178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5489" h="1780593">
                <a:moveTo>
                  <a:pt x="445148" y="0"/>
                </a:moveTo>
                <a:lnTo>
                  <a:pt x="1620341" y="0"/>
                </a:lnTo>
                <a:lnTo>
                  <a:pt x="2065489" y="890297"/>
                </a:lnTo>
                <a:lnTo>
                  <a:pt x="1620341" y="1780593"/>
                </a:lnTo>
                <a:lnTo>
                  <a:pt x="445148" y="1780593"/>
                </a:lnTo>
                <a:lnTo>
                  <a:pt x="0" y="890297"/>
                </a:lnTo>
                <a:close/>
              </a:path>
            </a:pathLst>
          </a:custGeom>
          <a:ln>
            <a:solidFill>
              <a:schemeClr val="tx1"/>
            </a:solidFill>
          </a:ln>
        </p:spPr>
      </p:pic>
      <p:sp>
        <p:nvSpPr>
          <p:cNvPr id="54" name="Rettangolo 53">
            <a:extLst>
              <a:ext uri="{FF2B5EF4-FFF2-40B4-BE49-F238E27FC236}">
                <a16:creationId xmlns:a16="http://schemas.microsoft.com/office/drawing/2014/main" id="{38981FEC-2FF9-4980-841A-4026A3E4E500}"/>
              </a:ext>
            </a:extLst>
          </p:cNvPr>
          <p:cNvSpPr/>
          <p:nvPr/>
        </p:nvSpPr>
        <p:spPr>
          <a:xfrm>
            <a:off x="6830806" y="3366627"/>
            <a:ext cx="1583593" cy="461866"/>
          </a:xfrm>
          <a:prstGeom prst="rect">
            <a:avLst/>
          </a:prstGeom>
          <a:solidFill>
            <a:srgbClr val="92D050"/>
          </a:solidFill>
          <a:effectLst>
            <a:outerShdw blurRad="50800" dist="38100" dir="2700000" algn="tl" rotWithShape="0">
              <a:prstClr val="black">
                <a:alpha val="40000"/>
              </a:prstClr>
            </a:outerShdw>
          </a:effectLst>
        </p:spPr>
        <p:txBody>
          <a:bodyPr wrap="square" lIns="81000">
            <a:noAutofit/>
          </a:bodyPr>
          <a:lstStyle/>
          <a:p>
            <a:pPr defTabSz="685783">
              <a:defRPr/>
            </a:pPr>
            <a:r>
              <a:rPr lang="en-US" sz="900" b="1" dirty="0">
                <a:solidFill>
                  <a:srgbClr val="000000"/>
                </a:solidFill>
                <a:latin typeface="Arial Black" panose="020B0A04020102020204" pitchFamily="34" charset="0"/>
              </a:rPr>
              <a:t>BDE FOR FSI  &amp; SECURITY </a:t>
            </a:r>
            <a:endParaRPr lang="en-GB" sz="900" dirty="0">
              <a:solidFill>
                <a:srgbClr val="000000"/>
              </a:solidFill>
              <a:latin typeface="Arial"/>
            </a:endParaRPr>
          </a:p>
        </p:txBody>
      </p:sp>
      <p:sp>
        <p:nvSpPr>
          <p:cNvPr id="51" name="CasellaDiTesto 50">
            <a:extLst>
              <a:ext uri="{FF2B5EF4-FFF2-40B4-BE49-F238E27FC236}">
                <a16:creationId xmlns:a16="http://schemas.microsoft.com/office/drawing/2014/main" id="{53C2B277-6D95-4C7D-BE5C-EFFC7EFF4D55}"/>
              </a:ext>
            </a:extLst>
          </p:cNvPr>
          <p:cNvSpPr txBox="1"/>
          <p:nvPr/>
        </p:nvSpPr>
        <p:spPr>
          <a:xfrm>
            <a:off x="145019" y="4901381"/>
            <a:ext cx="793807" cy="230832"/>
          </a:xfrm>
          <a:prstGeom prst="rect">
            <a:avLst/>
          </a:prstGeom>
          <a:noFill/>
        </p:spPr>
        <p:txBody>
          <a:bodyPr wrap="none" rtlCol="0">
            <a:spAutoFit/>
          </a:bodyPr>
          <a:lstStyle/>
          <a:p>
            <a:pPr defTabSz="685783">
              <a:defRPr/>
            </a:pPr>
            <a:r>
              <a:rPr lang="en-US" sz="900" i="1" dirty="0">
                <a:solidFill>
                  <a:prstClr val="white"/>
                </a:solidFill>
                <a:latin typeface="Arial"/>
              </a:rPr>
              <a:t>Confidential</a:t>
            </a:r>
          </a:p>
        </p:txBody>
      </p:sp>
      <p:pic>
        <p:nvPicPr>
          <p:cNvPr id="29"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76492" y="4407615"/>
            <a:ext cx="1695400" cy="735887"/>
          </a:xfrm>
          <a:prstGeom prst="rect">
            <a:avLst/>
          </a:prstGeom>
        </p:spPr>
      </p:pic>
    </p:spTree>
    <p:extLst>
      <p:ext uri="{BB962C8B-B14F-4D97-AF65-F5344CB8AC3E}">
        <p14:creationId xmlns:p14="http://schemas.microsoft.com/office/powerpoint/2010/main" val="980982156"/>
      </p:ext>
    </p:extLst>
  </p:cSld>
  <p:clrMapOvr>
    <a:masterClrMapping/>
  </p:clrMapOvr>
</p:sld>
</file>

<file path=ppt/theme/theme1.xml><?xml version="1.0" encoding="utf-8"?>
<a:theme xmlns:a="http://schemas.openxmlformats.org/drawingml/2006/main" name="Reply">
  <a:themeElements>
    <a:clrScheme name="Impostazioni personalizzate 144">
      <a:dk1>
        <a:srgbClr val="000000"/>
      </a:dk1>
      <a:lt1>
        <a:sysClr val="window" lastClr="FFFFFF"/>
      </a:lt1>
      <a:dk2>
        <a:srgbClr val="053238"/>
      </a:dk2>
      <a:lt2>
        <a:srgbClr val="81CD03"/>
      </a:lt2>
      <a:accent1>
        <a:srgbClr val="D1E420"/>
      </a:accent1>
      <a:accent2>
        <a:srgbClr val="81CD03"/>
      </a:accent2>
      <a:accent3>
        <a:srgbClr val="23B140"/>
      </a:accent3>
      <a:accent4>
        <a:srgbClr val="940758"/>
      </a:accent4>
      <a:accent5>
        <a:srgbClr val="FA51A3"/>
      </a:accent5>
      <a:accent6>
        <a:srgbClr val="42BCFC"/>
      </a:accent6>
      <a:hlink>
        <a:srgbClr val="FFFE50"/>
      </a:hlink>
      <a:folHlink>
        <a:srgbClr val="FFDB04"/>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extLst>
    <a:ext uri="{05A4C25C-085E-4340-85A3-A5531E510DB2}">
      <thm15:themeFamily xmlns:thm15="http://schemas.microsoft.com/office/thememl/2012/main" name="Presentation4" id="{097ED64C-1469-4E9B-A6EE-E169F18D7DB3}" vid="{B73C506B-0DF6-4CFA-9B1D-8AAF7C797600}"/>
    </a:ext>
  </a:extLst>
</a:theme>
</file>

<file path=ppt/theme/theme2.xml><?xml version="1.0" encoding="utf-8"?>
<a:theme xmlns:a="http://schemas.openxmlformats.org/drawingml/2006/main" name="1_Reply">
  <a:themeElements>
    <a:clrScheme name="Impostazioni personalizzate 145">
      <a:dk1>
        <a:srgbClr val="FFFFFF"/>
      </a:dk1>
      <a:lt1>
        <a:srgbClr val="000000"/>
      </a:lt1>
      <a:dk2>
        <a:srgbClr val="053238"/>
      </a:dk2>
      <a:lt2>
        <a:srgbClr val="81CD03"/>
      </a:lt2>
      <a:accent1>
        <a:srgbClr val="D1E420"/>
      </a:accent1>
      <a:accent2>
        <a:srgbClr val="81CD03"/>
      </a:accent2>
      <a:accent3>
        <a:srgbClr val="23B140"/>
      </a:accent3>
      <a:accent4>
        <a:srgbClr val="940758"/>
      </a:accent4>
      <a:accent5>
        <a:srgbClr val="FA51A3"/>
      </a:accent5>
      <a:accent6>
        <a:srgbClr val="42BCFC"/>
      </a:accent6>
      <a:hlink>
        <a:srgbClr val="FE9601"/>
      </a:hlink>
      <a:folHlink>
        <a:srgbClr val="FFC100"/>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extLst>
    <a:ext uri="{05A4C25C-085E-4340-85A3-A5531E510DB2}">
      <thm15:themeFamily xmlns:thm15="http://schemas.microsoft.com/office/thememl/2012/main" name="Presentation4" id="{097ED64C-1469-4E9B-A6EE-E169F18D7DB3}" vid="{B73C506B-0DF6-4CFA-9B1D-8AAF7C797600}"/>
    </a:ext>
  </a:extLst>
</a:theme>
</file>

<file path=ppt/theme/theme3.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Reply">
  <a:themeElements>
    <a:clrScheme name="Impostazioni personalizzate 144">
      <a:dk1>
        <a:srgbClr val="000000"/>
      </a:dk1>
      <a:lt1>
        <a:sysClr val="window" lastClr="FFFFFF"/>
      </a:lt1>
      <a:dk2>
        <a:srgbClr val="053238"/>
      </a:dk2>
      <a:lt2>
        <a:srgbClr val="81CD03"/>
      </a:lt2>
      <a:accent1>
        <a:srgbClr val="D1E420"/>
      </a:accent1>
      <a:accent2>
        <a:srgbClr val="81CD03"/>
      </a:accent2>
      <a:accent3>
        <a:srgbClr val="23B140"/>
      </a:accent3>
      <a:accent4>
        <a:srgbClr val="940758"/>
      </a:accent4>
      <a:accent5>
        <a:srgbClr val="FA51A3"/>
      </a:accent5>
      <a:accent6>
        <a:srgbClr val="42BCFC"/>
      </a:accent6>
      <a:hlink>
        <a:srgbClr val="FFFE50"/>
      </a:hlink>
      <a:folHlink>
        <a:srgbClr val="FFDB04"/>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extLst>
    <a:ext uri="{05A4C25C-085E-4340-85A3-A5531E510DB2}">
      <thm15:themeFamily xmlns:thm15="http://schemas.microsoft.com/office/thememl/2012/main" name="Presentation4" id="{097ED64C-1469-4E9B-A6EE-E169F18D7DB3}" vid="{B73C506B-0DF6-4CFA-9B1D-8AAF7C797600}"/>
    </a:ext>
  </a:extLst>
</a:theme>
</file>

<file path=ppt/theme/theme5.xml><?xml version="1.0" encoding="utf-8"?>
<a:theme xmlns:a="http://schemas.openxmlformats.org/drawingml/2006/main" name="12_Reply">
  <a:themeElements>
    <a:clrScheme name="Impostazioni personalizzate 144">
      <a:dk1>
        <a:srgbClr val="000000"/>
      </a:dk1>
      <a:lt1>
        <a:sysClr val="window" lastClr="FFFFFF"/>
      </a:lt1>
      <a:dk2>
        <a:srgbClr val="053238"/>
      </a:dk2>
      <a:lt2>
        <a:srgbClr val="81CD03"/>
      </a:lt2>
      <a:accent1>
        <a:srgbClr val="D1E420"/>
      </a:accent1>
      <a:accent2>
        <a:srgbClr val="81CD03"/>
      </a:accent2>
      <a:accent3>
        <a:srgbClr val="23B140"/>
      </a:accent3>
      <a:accent4>
        <a:srgbClr val="940758"/>
      </a:accent4>
      <a:accent5>
        <a:srgbClr val="FA51A3"/>
      </a:accent5>
      <a:accent6>
        <a:srgbClr val="42BCFC"/>
      </a:accent6>
      <a:hlink>
        <a:srgbClr val="FFFE50"/>
      </a:hlink>
      <a:folHlink>
        <a:srgbClr val="FFDB04"/>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extLst>
    <a:ext uri="{05A4C25C-085E-4340-85A3-A5531E510DB2}">
      <thm15:themeFamily xmlns:thm15="http://schemas.microsoft.com/office/thememl/2012/main" name="Presentation4" id="{097ED64C-1469-4E9B-A6EE-E169F18D7DB3}" vid="{B73C506B-0DF6-4CFA-9B1D-8AAF7C797600}"/>
    </a:ext>
  </a:ext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7600EEA0631E47BCB11FBA4FE6740C" ma:contentTypeVersion="16" ma:contentTypeDescription="Create a new document." ma:contentTypeScope="" ma:versionID="f41d82394f82a6b9469b5761a1fbbbe0">
  <xsd:schema xmlns:xsd="http://www.w3.org/2001/XMLSchema" xmlns:xs="http://www.w3.org/2001/XMLSchema" xmlns:p="http://schemas.microsoft.com/office/2006/metadata/properties" xmlns:ns3="2e2989a2-44fd-4d15-8031-f3686846a6b9" xmlns:ns4="d0de7f9e-9aca-4b53-aa3e-08b5b47cb146" targetNamespace="http://schemas.microsoft.com/office/2006/metadata/properties" ma:root="true" ma:fieldsID="56f553ddab078136662acaec1308d354" ns3:_="" ns4:_="">
    <xsd:import namespace="2e2989a2-44fd-4d15-8031-f3686846a6b9"/>
    <xsd:import namespace="d0de7f9e-9aca-4b53-aa3e-08b5b47cb14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_activity" minOccurs="0"/>
                <xsd:element ref="ns3:MediaServiceObjectDetectorVersions"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2989a2-44fd-4d15-8031-f3686846a6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de7f9e-9aca-4b53-aa3e-08b5b47cb14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e2989a2-44fd-4d15-8031-f3686846a6b9" xsi:nil="true"/>
  </documentManagement>
</p:properties>
</file>

<file path=customXml/itemProps1.xml><?xml version="1.0" encoding="utf-8"?>
<ds:datastoreItem xmlns:ds="http://schemas.openxmlformats.org/officeDocument/2006/customXml" ds:itemID="{8A7B4FCE-8E9F-4AA0-A6E5-687D70C445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2989a2-44fd-4d15-8031-f3686846a6b9"/>
    <ds:schemaRef ds:uri="d0de7f9e-9aca-4b53-aa3e-08b5b47cb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AA11DD-AD9A-421B-A5E9-21818F83D992}">
  <ds:schemaRefs>
    <ds:schemaRef ds:uri="http://schemas.microsoft.com/sharepoint/v3/contenttype/forms"/>
  </ds:schemaRefs>
</ds:datastoreItem>
</file>

<file path=customXml/itemProps3.xml><?xml version="1.0" encoding="utf-8"?>
<ds:datastoreItem xmlns:ds="http://schemas.openxmlformats.org/officeDocument/2006/customXml" ds:itemID="{1F677FCE-985F-4225-948C-6D6F5C06D4C2}">
  <ds:schemaRefs>
    <ds:schemaRef ds:uri="http://schemas.microsoft.com/office/infopath/2007/PartnerControls"/>
    <ds:schemaRef ds:uri="http://www.w3.org/XML/1998/namespace"/>
    <ds:schemaRef ds:uri="http://purl.org/dc/elements/1.1/"/>
    <ds:schemaRef ds:uri="http://schemas.microsoft.com/office/2006/metadata/properties"/>
    <ds:schemaRef ds:uri="2e2989a2-44fd-4d15-8031-f3686846a6b9"/>
    <ds:schemaRef ds:uri="http://purl.org/dc/dcmitype/"/>
    <ds:schemaRef ds:uri="http://schemas.microsoft.com/office/2006/documentManagement/types"/>
    <ds:schemaRef ds:uri="http://purl.org/dc/terms/"/>
    <ds:schemaRef ds:uri="http://schemas.openxmlformats.org/package/2006/metadata/core-properties"/>
    <ds:schemaRef ds:uri="d0de7f9e-9aca-4b53-aa3e-08b5b47cb146"/>
  </ds:schemaRefs>
</ds:datastoreItem>
</file>

<file path=docProps/app.xml><?xml version="1.0" encoding="utf-8"?>
<Properties xmlns="http://schemas.openxmlformats.org/officeDocument/2006/extended-properties" xmlns:vt="http://schemas.openxmlformats.org/officeDocument/2006/docPropsVTypes">
  <Template>Data Reply PRESENTATION BLACK 16.9</Template>
  <TotalTime>7188</TotalTime>
  <Words>2203</Words>
  <Application>Microsoft Office PowerPoint</Application>
  <PresentationFormat>On-screen Show (16:9)</PresentationFormat>
  <Paragraphs>440</Paragraphs>
  <Slides>42</Slides>
  <Notes>21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42</vt:i4>
      </vt:variant>
    </vt:vector>
  </HeadingPairs>
  <TitlesOfParts>
    <vt:vector size="57" baseType="lpstr">
      <vt:lpstr>Arial</vt:lpstr>
      <vt:lpstr>Arial (Titoli)</vt:lpstr>
      <vt:lpstr>Arial Black</vt:lpstr>
      <vt:lpstr>Calibri</vt:lpstr>
      <vt:lpstr>Calibri Light</vt:lpstr>
      <vt:lpstr>Helvetica</vt:lpstr>
      <vt:lpstr>Open Sans</vt:lpstr>
      <vt:lpstr>Proxima Nova Lt</vt:lpstr>
      <vt:lpstr>Roboto</vt:lpstr>
      <vt:lpstr>Wingdings</vt:lpstr>
      <vt:lpstr>Reply</vt:lpstr>
      <vt:lpstr>1_Reply</vt:lpstr>
      <vt:lpstr>Template PresentationGo Dark</vt:lpstr>
      <vt:lpstr>7_Reply</vt:lpstr>
      <vt:lpstr>12_Reply</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Data reply - Vertical offering</vt:lpstr>
      <vt:lpstr>Data reply - partnerships</vt:lpstr>
      <vt:lpstr>collaborations</vt:lpstr>
      <vt:lpstr>Scientific publications  on peer reviewed Journals</vt:lpstr>
      <vt:lpstr>Data reply EXPERTISE  </vt:lpstr>
      <vt:lpstr>PowerPoint Presentation</vt:lpstr>
      <vt:lpstr>PowerPoint Presentation</vt:lpstr>
      <vt:lpstr>PowerPoint Presentation</vt:lpstr>
      <vt:lpstr>PowerPoint Presentation</vt:lpstr>
      <vt:lpstr>PowerPoint Presentation</vt:lpstr>
      <vt:lpstr>MY story (Long story short)</vt:lpstr>
      <vt:lpstr>PowerPoint Presentation</vt:lpstr>
      <vt:lpstr>What is an assessment</vt:lpstr>
      <vt:lpstr>ANALYSIS AS IS Solution</vt:lpstr>
      <vt:lpstr>PowerPoint Presentation</vt:lpstr>
      <vt:lpstr>Business Process and data mapping</vt:lpstr>
      <vt:lpstr>Analysis To-Be solution</vt:lpstr>
      <vt:lpstr>DEsign To-Be solution</vt:lpstr>
      <vt:lpstr>DESIGN TO-BE SOLUTION</vt:lpstr>
      <vt:lpstr>Data warehouse vs data lake</vt:lpstr>
      <vt:lpstr>Data warehouse vs data lake</vt:lpstr>
      <vt:lpstr>Modern data platform</vt:lpstr>
      <vt:lpstr>Data lakehouse</vt:lpstr>
      <vt:lpstr>Data lakehouse</vt:lpstr>
      <vt:lpstr>Data lakehouse</vt:lpstr>
      <vt:lpstr>Data lakehouse</vt:lpstr>
      <vt:lpstr>Data lakehouse</vt:lpstr>
      <vt:lpstr>PROJECT PLAN</vt:lpstr>
      <vt:lpstr>Project managament</vt:lpstr>
      <vt:lpstr>Project management</vt:lpstr>
      <vt:lpstr>Project management</vt:lpstr>
      <vt:lpstr>Project management</vt:lpstr>
      <vt:lpstr>Project management</vt:lpstr>
      <vt:lpstr>Thank you</vt:lpstr>
    </vt:vector>
  </TitlesOfParts>
  <Manager/>
  <Company>Data Reply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subject/>
  <dc:creator>Fabio Limardo</dc:creator>
  <cp:keywords/>
  <dc:description/>
  <cp:lastModifiedBy>Matteo Francia</cp:lastModifiedBy>
  <cp:revision>99</cp:revision>
  <dcterms:created xsi:type="dcterms:W3CDTF">2023-11-27T09:45:37Z</dcterms:created>
  <dcterms:modified xsi:type="dcterms:W3CDTF">2023-12-05T10:51:35Z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0x0101007B7600EEA0631E47BCB11FBA4FE6740C</vt:lpwstr>
  </property>
</Properties>
</file>